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2"/>
    <p:sldId id="257" r:id="rId3"/>
    <p:sldId id="258" r:id="rId4"/>
    <p:sldId id="259" r:id="rId5"/>
    <p:sldId id="270" r:id="rId6"/>
    <p:sldId id="269" r:id="rId7"/>
    <p:sldId id="274" r:id="rId8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78" y="11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2021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9ECE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55543" y="968368"/>
            <a:ext cx="10480913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23883" y="1799949"/>
            <a:ext cx="9944232" cy="47034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2021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5.png"/><Relationship Id="rId7" Type="http://schemas.openxmlformats.org/officeDocument/2006/relationships/image" Target="../media/image5.png"/><Relationship Id="rId12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9.png"/><Relationship Id="rId5" Type="http://schemas.openxmlformats.org/officeDocument/2006/relationships/image" Target="../media/image17.png"/><Relationship Id="rId10" Type="http://schemas.openxmlformats.org/officeDocument/2006/relationships/image" Target="../media/image8.png"/><Relationship Id="rId4" Type="http://schemas.openxmlformats.org/officeDocument/2006/relationships/image" Target="../media/image16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9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8.png"/><Relationship Id="rId5" Type="http://schemas.openxmlformats.org/officeDocument/2006/relationships/image" Target="../media/image23.png"/><Relationship Id="rId10" Type="http://schemas.openxmlformats.org/officeDocument/2006/relationships/image" Target="../media/image7.png"/><Relationship Id="rId4" Type="http://schemas.openxmlformats.org/officeDocument/2006/relationships/image" Target="../media/image22.png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18" Type="http://schemas.openxmlformats.org/officeDocument/2006/relationships/image" Target="../media/image6.png"/><Relationship Id="rId3" Type="http://schemas.openxmlformats.org/officeDocument/2006/relationships/image" Target="../media/image27.png"/><Relationship Id="rId21" Type="http://schemas.openxmlformats.org/officeDocument/2006/relationships/image" Target="../media/image9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17" Type="http://schemas.openxmlformats.org/officeDocument/2006/relationships/image" Target="../media/image5.png"/><Relationship Id="rId2" Type="http://schemas.openxmlformats.org/officeDocument/2006/relationships/image" Target="../media/image26.png"/><Relationship Id="rId16" Type="http://schemas.openxmlformats.org/officeDocument/2006/relationships/image" Target="../media/image40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10" Type="http://schemas.openxmlformats.org/officeDocument/2006/relationships/image" Target="../media/image34.png"/><Relationship Id="rId19" Type="http://schemas.openxmlformats.org/officeDocument/2006/relationships/image" Target="../media/image7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26" Type="http://schemas.openxmlformats.org/officeDocument/2006/relationships/image" Target="../media/image65.png"/><Relationship Id="rId39" Type="http://schemas.openxmlformats.org/officeDocument/2006/relationships/image" Target="../media/image78.png"/><Relationship Id="rId21" Type="http://schemas.openxmlformats.org/officeDocument/2006/relationships/image" Target="../media/image60.png"/><Relationship Id="rId34" Type="http://schemas.openxmlformats.org/officeDocument/2006/relationships/image" Target="../media/image73.png"/><Relationship Id="rId42" Type="http://schemas.openxmlformats.org/officeDocument/2006/relationships/image" Target="../media/image81.png"/><Relationship Id="rId47" Type="http://schemas.openxmlformats.org/officeDocument/2006/relationships/image" Target="../media/image86.png"/><Relationship Id="rId50" Type="http://schemas.openxmlformats.org/officeDocument/2006/relationships/image" Target="../media/image7.png"/><Relationship Id="rId7" Type="http://schemas.openxmlformats.org/officeDocument/2006/relationships/image" Target="../media/image46.png"/><Relationship Id="rId2" Type="http://schemas.openxmlformats.org/officeDocument/2006/relationships/image" Target="../media/image41.png"/><Relationship Id="rId16" Type="http://schemas.openxmlformats.org/officeDocument/2006/relationships/image" Target="../media/image55.png"/><Relationship Id="rId29" Type="http://schemas.openxmlformats.org/officeDocument/2006/relationships/image" Target="../media/image68.png"/><Relationship Id="rId11" Type="http://schemas.openxmlformats.org/officeDocument/2006/relationships/image" Target="../media/image50.png"/><Relationship Id="rId24" Type="http://schemas.openxmlformats.org/officeDocument/2006/relationships/image" Target="../media/image63.png"/><Relationship Id="rId32" Type="http://schemas.openxmlformats.org/officeDocument/2006/relationships/image" Target="../media/image71.png"/><Relationship Id="rId37" Type="http://schemas.openxmlformats.org/officeDocument/2006/relationships/image" Target="../media/image76.png"/><Relationship Id="rId40" Type="http://schemas.openxmlformats.org/officeDocument/2006/relationships/image" Target="../media/image79.png"/><Relationship Id="rId45" Type="http://schemas.openxmlformats.org/officeDocument/2006/relationships/image" Target="../media/image84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23" Type="http://schemas.openxmlformats.org/officeDocument/2006/relationships/image" Target="../media/image62.png"/><Relationship Id="rId28" Type="http://schemas.openxmlformats.org/officeDocument/2006/relationships/image" Target="../media/image67.png"/><Relationship Id="rId36" Type="http://schemas.openxmlformats.org/officeDocument/2006/relationships/image" Target="../media/image75.png"/><Relationship Id="rId49" Type="http://schemas.openxmlformats.org/officeDocument/2006/relationships/image" Target="../media/image6.png"/><Relationship Id="rId10" Type="http://schemas.openxmlformats.org/officeDocument/2006/relationships/image" Target="../media/image49.png"/><Relationship Id="rId19" Type="http://schemas.openxmlformats.org/officeDocument/2006/relationships/image" Target="../media/image58.png"/><Relationship Id="rId31" Type="http://schemas.openxmlformats.org/officeDocument/2006/relationships/image" Target="../media/image70.png"/><Relationship Id="rId44" Type="http://schemas.openxmlformats.org/officeDocument/2006/relationships/image" Target="../media/image83.png"/><Relationship Id="rId52" Type="http://schemas.openxmlformats.org/officeDocument/2006/relationships/image" Target="../media/image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Relationship Id="rId22" Type="http://schemas.openxmlformats.org/officeDocument/2006/relationships/image" Target="../media/image61.png"/><Relationship Id="rId27" Type="http://schemas.openxmlformats.org/officeDocument/2006/relationships/image" Target="../media/image66.png"/><Relationship Id="rId30" Type="http://schemas.openxmlformats.org/officeDocument/2006/relationships/image" Target="../media/image69.png"/><Relationship Id="rId35" Type="http://schemas.openxmlformats.org/officeDocument/2006/relationships/image" Target="../media/image74.png"/><Relationship Id="rId43" Type="http://schemas.openxmlformats.org/officeDocument/2006/relationships/image" Target="../media/image82.png"/><Relationship Id="rId48" Type="http://schemas.openxmlformats.org/officeDocument/2006/relationships/image" Target="../media/image5.png"/><Relationship Id="rId8" Type="http://schemas.openxmlformats.org/officeDocument/2006/relationships/image" Target="../media/image47.png"/><Relationship Id="rId51" Type="http://schemas.openxmlformats.org/officeDocument/2006/relationships/image" Target="../media/image8.png"/><Relationship Id="rId3" Type="http://schemas.openxmlformats.org/officeDocument/2006/relationships/image" Target="../media/image42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5" Type="http://schemas.openxmlformats.org/officeDocument/2006/relationships/image" Target="../media/image64.png"/><Relationship Id="rId33" Type="http://schemas.openxmlformats.org/officeDocument/2006/relationships/image" Target="../media/image72.png"/><Relationship Id="rId38" Type="http://schemas.openxmlformats.org/officeDocument/2006/relationships/image" Target="../media/image77.png"/><Relationship Id="rId46" Type="http://schemas.openxmlformats.org/officeDocument/2006/relationships/image" Target="../media/image85.png"/><Relationship Id="rId20" Type="http://schemas.openxmlformats.org/officeDocument/2006/relationships/image" Target="../media/image59.png"/><Relationship Id="rId41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63A6DC">
              <a:alpha val="7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5628" y="1150025"/>
            <a:ext cx="615124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СОЦИАЛЬНАЯ</a:t>
            </a:r>
            <a:r>
              <a:rPr spc="-25" dirty="0"/>
              <a:t> </a:t>
            </a:r>
            <a:r>
              <a:rPr dirty="0"/>
              <a:t>ИНЖЕНЕРИЯ</a:t>
            </a:r>
            <a:r>
              <a:rPr spc="-15" dirty="0"/>
              <a:t> </a:t>
            </a:r>
            <a:r>
              <a:rPr dirty="0"/>
              <a:t>–</a:t>
            </a:r>
            <a:r>
              <a:rPr spc="-15" dirty="0"/>
              <a:t> </a:t>
            </a:r>
            <a:r>
              <a:rPr spc="-25" dirty="0"/>
              <a:t>ЗЛО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07864" y="3102766"/>
            <a:ext cx="382905" cy="382905"/>
            <a:chOff x="707864" y="3102766"/>
            <a:chExt cx="382905" cy="382905"/>
          </a:xfrm>
        </p:grpSpPr>
        <p:sp>
          <p:nvSpPr>
            <p:cNvPr id="5" name="object 5"/>
            <p:cNvSpPr/>
            <p:nvPr/>
          </p:nvSpPr>
          <p:spPr>
            <a:xfrm>
              <a:off x="707864" y="3102766"/>
              <a:ext cx="382905" cy="382905"/>
            </a:xfrm>
            <a:custGeom>
              <a:avLst/>
              <a:gdLst/>
              <a:ahLst/>
              <a:cxnLst/>
              <a:rect l="l" t="t" r="r" b="b"/>
              <a:pathLst>
                <a:path w="382905" h="382904">
                  <a:moveTo>
                    <a:pt x="191198" y="0"/>
                  </a:moveTo>
                  <a:lnTo>
                    <a:pt x="147357" y="5050"/>
                  </a:lnTo>
                  <a:lnTo>
                    <a:pt x="107112" y="19435"/>
                  </a:lnTo>
                  <a:lnTo>
                    <a:pt x="71611" y="42007"/>
                  </a:lnTo>
                  <a:lnTo>
                    <a:pt x="42002" y="71619"/>
                  </a:lnTo>
                  <a:lnTo>
                    <a:pt x="19432" y="107122"/>
                  </a:lnTo>
                  <a:lnTo>
                    <a:pt x="5049" y="147369"/>
                  </a:lnTo>
                  <a:lnTo>
                    <a:pt x="0" y="191211"/>
                  </a:lnTo>
                  <a:lnTo>
                    <a:pt x="5049" y="235053"/>
                  </a:lnTo>
                  <a:lnTo>
                    <a:pt x="19432" y="275299"/>
                  </a:lnTo>
                  <a:lnTo>
                    <a:pt x="42002" y="310802"/>
                  </a:lnTo>
                  <a:lnTo>
                    <a:pt x="71611" y="340414"/>
                  </a:lnTo>
                  <a:lnTo>
                    <a:pt x="107112" y="362987"/>
                  </a:lnTo>
                  <a:lnTo>
                    <a:pt x="147357" y="377372"/>
                  </a:lnTo>
                  <a:lnTo>
                    <a:pt x="191198" y="382422"/>
                  </a:lnTo>
                  <a:lnTo>
                    <a:pt x="235040" y="377372"/>
                  </a:lnTo>
                  <a:lnTo>
                    <a:pt x="275287" y="362987"/>
                  </a:lnTo>
                  <a:lnTo>
                    <a:pt x="310790" y="340414"/>
                  </a:lnTo>
                  <a:lnTo>
                    <a:pt x="340401" y="310802"/>
                  </a:lnTo>
                  <a:lnTo>
                    <a:pt x="362974" y="275299"/>
                  </a:lnTo>
                  <a:lnTo>
                    <a:pt x="377359" y="235053"/>
                  </a:lnTo>
                  <a:lnTo>
                    <a:pt x="382409" y="191211"/>
                  </a:lnTo>
                  <a:lnTo>
                    <a:pt x="377359" y="147369"/>
                  </a:lnTo>
                  <a:lnTo>
                    <a:pt x="362974" y="107122"/>
                  </a:lnTo>
                  <a:lnTo>
                    <a:pt x="340401" y="71619"/>
                  </a:lnTo>
                  <a:lnTo>
                    <a:pt x="310790" y="42007"/>
                  </a:lnTo>
                  <a:lnTo>
                    <a:pt x="275287" y="19435"/>
                  </a:lnTo>
                  <a:lnTo>
                    <a:pt x="235040" y="5050"/>
                  </a:lnTo>
                  <a:lnTo>
                    <a:pt x="191198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22672" y="3175317"/>
              <a:ext cx="103835" cy="237324"/>
            </a:xfrm>
            <a:prstGeom prst="rect">
              <a:avLst/>
            </a:prstGeom>
          </p:spPr>
        </p:pic>
      </p:grpSp>
      <p:grpSp>
        <p:nvGrpSpPr>
          <p:cNvPr id="7" name="object 7"/>
          <p:cNvGrpSpPr/>
          <p:nvPr/>
        </p:nvGrpSpPr>
        <p:grpSpPr>
          <a:xfrm>
            <a:off x="707864" y="3758980"/>
            <a:ext cx="382905" cy="382905"/>
            <a:chOff x="707864" y="3758980"/>
            <a:chExt cx="382905" cy="382905"/>
          </a:xfrm>
        </p:grpSpPr>
        <p:sp>
          <p:nvSpPr>
            <p:cNvPr id="8" name="object 8"/>
            <p:cNvSpPr/>
            <p:nvPr/>
          </p:nvSpPr>
          <p:spPr>
            <a:xfrm>
              <a:off x="707864" y="3758980"/>
              <a:ext cx="382905" cy="382905"/>
            </a:xfrm>
            <a:custGeom>
              <a:avLst/>
              <a:gdLst/>
              <a:ahLst/>
              <a:cxnLst/>
              <a:rect l="l" t="t" r="r" b="b"/>
              <a:pathLst>
                <a:path w="382905" h="382904">
                  <a:moveTo>
                    <a:pt x="191198" y="0"/>
                  </a:moveTo>
                  <a:lnTo>
                    <a:pt x="147357" y="5050"/>
                  </a:lnTo>
                  <a:lnTo>
                    <a:pt x="107112" y="19435"/>
                  </a:lnTo>
                  <a:lnTo>
                    <a:pt x="71611" y="42007"/>
                  </a:lnTo>
                  <a:lnTo>
                    <a:pt x="42002" y="71619"/>
                  </a:lnTo>
                  <a:lnTo>
                    <a:pt x="19432" y="107122"/>
                  </a:lnTo>
                  <a:lnTo>
                    <a:pt x="5049" y="147369"/>
                  </a:lnTo>
                  <a:lnTo>
                    <a:pt x="0" y="191211"/>
                  </a:lnTo>
                  <a:lnTo>
                    <a:pt x="5049" y="235053"/>
                  </a:lnTo>
                  <a:lnTo>
                    <a:pt x="19432" y="275299"/>
                  </a:lnTo>
                  <a:lnTo>
                    <a:pt x="42002" y="310802"/>
                  </a:lnTo>
                  <a:lnTo>
                    <a:pt x="71611" y="340414"/>
                  </a:lnTo>
                  <a:lnTo>
                    <a:pt x="107112" y="362987"/>
                  </a:lnTo>
                  <a:lnTo>
                    <a:pt x="147357" y="377372"/>
                  </a:lnTo>
                  <a:lnTo>
                    <a:pt x="191198" y="382422"/>
                  </a:lnTo>
                  <a:lnTo>
                    <a:pt x="235040" y="377372"/>
                  </a:lnTo>
                  <a:lnTo>
                    <a:pt x="275287" y="362987"/>
                  </a:lnTo>
                  <a:lnTo>
                    <a:pt x="310790" y="340414"/>
                  </a:lnTo>
                  <a:lnTo>
                    <a:pt x="340401" y="310802"/>
                  </a:lnTo>
                  <a:lnTo>
                    <a:pt x="362974" y="275299"/>
                  </a:lnTo>
                  <a:lnTo>
                    <a:pt x="377359" y="235053"/>
                  </a:lnTo>
                  <a:lnTo>
                    <a:pt x="382409" y="191211"/>
                  </a:lnTo>
                  <a:lnTo>
                    <a:pt x="377359" y="147369"/>
                  </a:lnTo>
                  <a:lnTo>
                    <a:pt x="362974" y="107122"/>
                  </a:lnTo>
                  <a:lnTo>
                    <a:pt x="340401" y="71619"/>
                  </a:lnTo>
                  <a:lnTo>
                    <a:pt x="310790" y="42007"/>
                  </a:lnTo>
                  <a:lnTo>
                    <a:pt x="275287" y="19435"/>
                  </a:lnTo>
                  <a:lnTo>
                    <a:pt x="235040" y="5050"/>
                  </a:lnTo>
                  <a:lnTo>
                    <a:pt x="191198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14649" y="3831526"/>
              <a:ext cx="158813" cy="237324"/>
            </a:xfrm>
            <a:prstGeom prst="rect">
              <a:avLst/>
            </a:prstGeom>
          </p:spPr>
        </p:pic>
      </p:grpSp>
      <p:grpSp>
        <p:nvGrpSpPr>
          <p:cNvPr id="10" name="object 10"/>
          <p:cNvGrpSpPr/>
          <p:nvPr/>
        </p:nvGrpSpPr>
        <p:grpSpPr>
          <a:xfrm>
            <a:off x="699419" y="4443336"/>
            <a:ext cx="382905" cy="382905"/>
            <a:chOff x="699419" y="4443336"/>
            <a:chExt cx="382905" cy="382905"/>
          </a:xfrm>
        </p:grpSpPr>
        <p:sp>
          <p:nvSpPr>
            <p:cNvPr id="11" name="object 11"/>
            <p:cNvSpPr/>
            <p:nvPr/>
          </p:nvSpPr>
          <p:spPr>
            <a:xfrm>
              <a:off x="699419" y="4443336"/>
              <a:ext cx="382905" cy="382905"/>
            </a:xfrm>
            <a:custGeom>
              <a:avLst/>
              <a:gdLst/>
              <a:ahLst/>
              <a:cxnLst/>
              <a:rect l="l" t="t" r="r" b="b"/>
              <a:pathLst>
                <a:path w="382905" h="382904">
                  <a:moveTo>
                    <a:pt x="191198" y="0"/>
                  </a:moveTo>
                  <a:lnTo>
                    <a:pt x="147357" y="5050"/>
                  </a:lnTo>
                  <a:lnTo>
                    <a:pt x="107112" y="19435"/>
                  </a:lnTo>
                  <a:lnTo>
                    <a:pt x="71611" y="42007"/>
                  </a:lnTo>
                  <a:lnTo>
                    <a:pt x="42002" y="71619"/>
                  </a:lnTo>
                  <a:lnTo>
                    <a:pt x="19432" y="107122"/>
                  </a:lnTo>
                  <a:lnTo>
                    <a:pt x="5049" y="147369"/>
                  </a:lnTo>
                  <a:lnTo>
                    <a:pt x="0" y="191211"/>
                  </a:lnTo>
                  <a:lnTo>
                    <a:pt x="5049" y="235053"/>
                  </a:lnTo>
                  <a:lnTo>
                    <a:pt x="19432" y="275299"/>
                  </a:lnTo>
                  <a:lnTo>
                    <a:pt x="42002" y="310802"/>
                  </a:lnTo>
                  <a:lnTo>
                    <a:pt x="71611" y="340414"/>
                  </a:lnTo>
                  <a:lnTo>
                    <a:pt x="107112" y="362987"/>
                  </a:lnTo>
                  <a:lnTo>
                    <a:pt x="147357" y="377372"/>
                  </a:lnTo>
                  <a:lnTo>
                    <a:pt x="191198" y="382422"/>
                  </a:lnTo>
                  <a:lnTo>
                    <a:pt x="235040" y="377372"/>
                  </a:lnTo>
                  <a:lnTo>
                    <a:pt x="275287" y="362987"/>
                  </a:lnTo>
                  <a:lnTo>
                    <a:pt x="310790" y="340414"/>
                  </a:lnTo>
                  <a:lnTo>
                    <a:pt x="340401" y="310802"/>
                  </a:lnTo>
                  <a:lnTo>
                    <a:pt x="362974" y="275299"/>
                  </a:lnTo>
                  <a:lnTo>
                    <a:pt x="377359" y="235053"/>
                  </a:lnTo>
                  <a:lnTo>
                    <a:pt x="382409" y="191211"/>
                  </a:lnTo>
                  <a:lnTo>
                    <a:pt x="377359" y="147369"/>
                  </a:lnTo>
                  <a:lnTo>
                    <a:pt x="362974" y="107122"/>
                  </a:lnTo>
                  <a:lnTo>
                    <a:pt x="340401" y="71619"/>
                  </a:lnTo>
                  <a:lnTo>
                    <a:pt x="310790" y="42007"/>
                  </a:lnTo>
                  <a:lnTo>
                    <a:pt x="275287" y="19435"/>
                  </a:lnTo>
                  <a:lnTo>
                    <a:pt x="235040" y="5050"/>
                  </a:lnTo>
                  <a:lnTo>
                    <a:pt x="191198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12102" y="4513866"/>
              <a:ext cx="157035" cy="241363"/>
            </a:xfrm>
            <a:prstGeom prst="rect">
              <a:avLst/>
            </a:prstGeom>
          </p:spPr>
        </p:pic>
      </p:grpSp>
      <p:pic>
        <p:nvPicPr>
          <p:cNvPr id="13" name="object 1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271356" y="1396251"/>
            <a:ext cx="4743430" cy="3892901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7806103" y="3934501"/>
            <a:ext cx="246379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10" dirty="0">
                <a:solidFill>
                  <a:srgbClr val="FFFFFF"/>
                </a:solidFill>
                <a:latin typeface="Arial"/>
                <a:cs typeface="Arial"/>
              </a:rPr>
              <a:t>ВОЙТИ</a:t>
            </a:r>
            <a:endParaRPr sz="5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08298" y="1732061"/>
            <a:ext cx="5629275" cy="2432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350"/>
              </a:lnSpc>
              <a:spcBef>
                <a:spcPts val="100"/>
              </a:spcBef>
            </a:pPr>
            <a:r>
              <a:rPr sz="2000" spc="-20" dirty="0">
                <a:solidFill>
                  <a:srgbClr val="202124"/>
                </a:solidFill>
                <a:latin typeface="Arial"/>
                <a:cs typeface="Arial"/>
              </a:rPr>
              <a:t>Телефон</a:t>
            </a:r>
            <a:r>
              <a:rPr sz="2000" spc="-4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—</a:t>
            </a:r>
            <a:r>
              <a:rPr sz="2000" spc="-3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основной</a:t>
            </a:r>
            <a:r>
              <a:rPr sz="2000" spc="-4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инструмент</a:t>
            </a:r>
            <a:r>
              <a:rPr sz="2000" spc="-3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202124"/>
                </a:solidFill>
                <a:latin typeface="Arial"/>
                <a:cs typeface="Arial"/>
              </a:rPr>
              <a:t>мошенников.</a:t>
            </a:r>
            <a:endParaRPr sz="2000">
              <a:latin typeface="Arial"/>
              <a:cs typeface="Arial"/>
            </a:endParaRPr>
          </a:p>
          <a:p>
            <a:pPr marL="12700" marR="1663700">
              <a:lnSpc>
                <a:spcPts val="2300"/>
              </a:lnSpc>
              <a:spcBef>
                <a:spcPts val="110"/>
              </a:spcBef>
            </a:pP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Они</a:t>
            </a:r>
            <a:r>
              <a:rPr sz="2000" spc="-5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обычно</a:t>
            </a:r>
            <a:r>
              <a:rPr sz="2000" spc="-5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используют</a:t>
            </a:r>
            <a:r>
              <a:rPr sz="2000" spc="-5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202124"/>
                </a:solidFill>
                <a:latin typeface="Arial"/>
                <a:cs typeface="Arial"/>
              </a:rPr>
              <a:t>приемы </a:t>
            </a: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и</a:t>
            </a:r>
            <a:r>
              <a:rPr sz="2000" spc="-4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202124"/>
                </a:solidFill>
                <a:latin typeface="Arial"/>
                <a:cs typeface="Arial"/>
              </a:rPr>
              <a:t>методы</a:t>
            </a:r>
            <a:r>
              <a:rPr sz="2000" spc="-4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социальной</a:t>
            </a:r>
            <a:r>
              <a:rPr sz="2000" spc="-3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202124"/>
                </a:solidFill>
                <a:latin typeface="Arial"/>
                <a:cs typeface="Arial"/>
              </a:rPr>
              <a:t>инженерии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300">
              <a:latin typeface="Arial"/>
              <a:cs typeface="Arial"/>
            </a:endParaRPr>
          </a:p>
          <a:p>
            <a:pPr marL="242570" marR="1192530">
              <a:lnSpc>
                <a:spcPts val="2400"/>
              </a:lnSpc>
            </a:pPr>
            <a:r>
              <a:rPr sz="2300" b="1" dirty="0">
                <a:solidFill>
                  <a:srgbClr val="202124"/>
                </a:solidFill>
                <a:latin typeface="Arial"/>
                <a:cs typeface="Arial"/>
              </a:rPr>
              <a:t>Обман</a:t>
            </a:r>
            <a:r>
              <a:rPr sz="2300" b="1" spc="-4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202124"/>
                </a:solidFill>
                <a:latin typeface="Arial"/>
                <a:cs typeface="Arial"/>
              </a:rPr>
              <a:t>или</a:t>
            </a:r>
            <a:r>
              <a:rPr sz="2300" b="1" spc="-3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300" b="1" spc="-25" dirty="0">
                <a:solidFill>
                  <a:srgbClr val="202124"/>
                </a:solidFill>
                <a:latin typeface="Arial"/>
                <a:cs typeface="Arial"/>
              </a:rPr>
              <a:t>злоупотребление </a:t>
            </a:r>
            <a:r>
              <a:rPr sz="2300" b="1" spc="-10" dirty="0">
                <a:solidFill>
                  <a:srgbClr val="202124"/>
                </a:solidFill>
                <a:latin typeface="Arial"/>
                <a:cs typeface="Arial"/>
              </a:rPr>
              <a:t>доверием</a:t>
            </a:r>
            <a:endParaRPr sz="2300">
              <a:latin typeface="Arial"/>
              <a:cs typeface="Arial"/>
            </a:endParaRPr>
          </a:p>
          <a:p>
            <a:pPr marL="242570">
              <a:lnSpc>
                <a:spcPct val="100000"/>
              </a:lnSpc>
              <a:spcBef>
                <a:spcPts val="1685"/>
              </a:spcBef>
            </a:pPr>
            <a:r>
              <a:rPr sz="2300" b="1" spc="-10" dirty="0">
                <a:solidFill>
                  <a:srgbClr val="202124"/>
                </a:solidFill>
                <a:latin typeface="Arial"/>
                <a:cs typeface="Arial"/>
              </a:rPr>
              <a:t>Психологическое</a:t>
            </a:r>
            <a:r>
              <a:rPr sz="2300" b="1" spc="-8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300" b="1" spc="-10" dirty="0">
                <a:solidFill>
                  <a:srgbClr val="202124"/>
                </a:solidFill>
                <a:latin typeface="Arial"/>
                <a:cs typeface="Arial"/>
              </a:rPr>
              <a:t>давление</a:t>
            </a:r>
            <a:endParaRPr sz="23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64730" y="377634"/>
            <a:ext cx="430530" cy="430530"/>
          </a:xfrm>
          <a:custGeom>
            <a:avLst/>
            <a:gdLst/>
            <a:ahLst/>
            <a:cxnLst/>
            <a:rect l="l" t="t" r="r" b="b"/>
            <a:pathLst>
              <a:path w="430530" h="430530">
                <a:moveTo>
                  <a:pt x="166738" y="277380"/>
                </a:moveTo>
                <a:close/>
              </a:path>
              <a:path w="430530" h="430530">
                <a:moveTo>
                  <a:pt x="263499" y="277380"/>
                </a:moveTo>
                <a:close/>
              </a:path>
              <a:path w="430530" h="430530">
                <a:moveTo>
                  <a:pt x="390550" y="293890"/>
                </a:moveTo>
                <a:lnTo>
                  <a:pt x="383489" y="250710"/>
                </a:lnTo>
                <a:lnTo>
                  <a:pt x="383082" y="189750"/>
                </a:lnTo>
                <a:lnTo>
                  <a:pt x="381914" y="170700"/>
                </a:lnTo>
                <a:lnTo>
                  <a:pt x="357974" y="121170"/>
                </a:lnTo>
                <a:lnTo>
                  <a:pt x="316992" y="107200"/>
                </a:lnTo>
                <a:lnTo>
                  <a:pt x="308673" y="107200"/>
                </a:lnTo>
                <a:lnTo>
                  <a:pt x="301472" y="112280"/>
                </a:lnTo>
                <a:lnTo>
                  <a:pt x="295122" y="118630"/>
                </a:lnTo>
                <a:lnTo>
                  <a:pt x="291185" y="127520"/>
                </a:lnTo>
                <a:lnTo>
                  <a:pt x="290169" y="136410"/>
                </a:lnTo>
                <a:lnTo>
                  <a:pt x="292608" y="146570"/>
                </a:lnTo>
                <a:lnTo>
                  <a:pt x="292785" y="146570"/>
                </a:lnTo>
                <a:lnTo>
                  <a:pt x="292925" y="147840"/>
                </a:lnTo>
                <a:lnTo>
                  <a:pt x="295148" y="151650"/>
                </a:lnTo>
                <a:lnTo>
                  <a:pt x="294360" y="154190"/>
                </a:lnTo>
                <a:lnTo>
                  <a:pt x="287147" y="161810"/>
                </a:lnTo>
                <a:lnTo>
                  <a:pt x="281724" y="164350"/>
                </a:lnTo>
                <a:lnTo>
                  <a:pt x="271081" y="165620"/>
                </a:lnTo>
                <a:lnTo>
                  <a:pt x="267677" y="164350"/>
                </a:lnTo>
                <a:lnTo>
                  <a:pt x="264947" y="160540"/>
                </a:lnTo>
                <a:lnTo>
                  <a:pt x="260616" y="155460"/>
                </a:lnTo>
                <a:lnTo>
                  <a:pt x="257098" y="150380"/>
                </a:lnTo>
                <a:lnTo>
                  <a:pt x="254482" y="144030"/>
                </a:lnTo>
                <a:lnTo>
                  <a:pt x="252907" y="137680"/>
                </a:lnTo>
                <a:lnTo>
                  <a:pt x="252691" y="135140"/>
                </a:lnTo>
                <a:lnTo>
                  <a:pt x="252044" y="127520"/>
                </a:lnTo>
                <a:lnTo>
                  <a:pt x="280098" y="95770"/>
                </a:lnTo>
                <a:lnTo>
                  <a:pt x="285216" y="85610"/>
                </a:lnTo>
                <a:lnTo>
                  <a:pt x="299885" y="89420"/>
                </a:lnTo>
                <a:lnTo>
                  <a:pt x="303568" y="90690"/>
                </a:lnTo>
                <a:lnTo>
                  <a:pt x="304850" y="91960"/>
                </a:lnTo>
                <a:lnTo>
                  <a:pt x="305777" y="93230"/>
                </a:lnTo>
                <a:lnTo>
                  <a:pt x="310603" y="85610"/>
                </a:lnTo>
                <a:lnTo>
                  <a:pt x="312216" y="83070"/>
                </a:lnTo>
                <a:lnTo>
                  <a:pt x="300075" y="75450"/>
                </a:lnTo>
                <a:lnTo>
                  <a:pt x="286499" y="74180"/>
                </a:lnTo>
                <a:lnTo>
                  <a:pt x="284543" y="69100"/>
                </a:lnTo>
                <a:lnTo>
                  <a:pt x="278828" y="66560"/>
                </a:lnTo>
                <a:lnTo>
                  <a:pt x="269532" y="65290"/>
                </a:lnTo>
                <a:lnTo>
                  <a:pt x="256844" y="66560"/>
                </a:lnTo>
                <a:lnTo>
                  <a:pt x="242722" y="66560"/>
                </a:lnTo>
                <a:lnTo>
                  <a:pt x="234175" y="65290"/>
                </a:lnTo>
                <a:lnTo>
                  <a:pt x="229946" y="62750"/>
                </a:lnTo>
                <a:lnTo>
                  <a:pt x="228815" y="61480"/>
                </a:lnTo>
                <a:lnTo>
                  <a:pt x="227850" y="71640"/>
                </a:lnTo>
                <a:lnTo>
                  <a:pt x="236296" y="77990"/>
                </a:lnTo>
                <a:lnTo>
                  <a:pt x="238988" y="79260"/>
                </a:lnTo>
                <a:lnTo>
                  <a:pt x="231965" y="88150"/>
                </a:lnTo>
                <a:lnTo>
                  <a:pt x="224840" y="100850"/>
                </a:lnTo>
                <a:lnTo>
                  <a:pt x="218821" y="116090"/>
                </a:lnTo>
                <a:lnTo>
                  <a:pt x="215087" y="135140"/>
                </a:lnTo>
                <a:lnTo>
                  <a:pt x="211340" y="116090"/>
                </a:lnTo>
                <a:lnTo>
                  <a:pt x="205320" y="100850"/>
                </a:lnTo>
                <a:lnTo>
                  <a:pt x="198196" y="88150"/>
                </a:lnTo>
                <a:lnTo>
                  <a:pt x="196189" y="85610"/>
                </a:lnTo>
                <a:lnTo>
                  <a:pt x="191185" y="79260"/>
                </a:lnTo>
                <a:lnTo>
                  <a:pt x="193878" y="77990"/>
                </a:lnTo>
                <a:lnTo>
                  <a:pt x="202323" y="71640"/>
                </a:lnTo>
                <a:lnTo>
                  <a:pt x="202082" y="69100"/>
                </a:lnTo>
                <a:lnTo>
                  <a:pt x="201358" y="61480"/>
                </a:lnTo>
                <a:lnTo>
                  <a:pt x="198132" y="66560"/>
                </a:lnTo>
                <a:lnTo>
                  <a:pt x="194132" y="69100"/>
                </a:lnTo>
                <a:lnTo>
                  <a:pt x="186740" y="67830"/>
                </a:lnTo>
                <a:lnTo>
                  <a:pt x="160642" y="65290"/>
                </a:lnTo>
                <a:lnTo>
                  <a:pt x="151333" y="66560"/>
                </a:lnTo>
                <a:lnTo>
                  <a:pt x="145618" y="69100"/>
                </a:lnTo>
                <a:lnTo>
                  <a:pt x="143675" y="74180"/>
                </a:lnTo>
                <a:lnTo>
                  <a:pt x="130098" y="75450"/>
                </a:lnTo>
                <a:lnTo>
                  <a:pt x="117957" y="83070"/>
                </a:lnTo>
                <a:lnTo>
                  <a:pt x="124396" y="93230"/>
                </a:lnTo>
                <a:lnTo>
                  <a:pt x="125323" y="91960"/>
                </a:lnTo>
                <a:lnTo>
                  <a:pt x="126606" y="90690"/>
                </a:lnTo>
                <a:lnTo>
                  <a:pt x="130289" y="89420"/>
                </a:lnTo>
                <a:lnTo>
                  <a:pt x="144957" y="85610"/>
                </a:lnTo>
                <a:lnTo>
                  <a:pt x="150075" y="95770"/>
                </a:lnTo>
                <a:lnTo>
                  <a:pt x="158102" y="97040"/>
                </a:lnTo>
                <a:lnTo>
                  <a:pt x="178231" y="127520"/>
                </a:lnTo>
                <a:lnTo>
                  <a:pt x="177266" y="137680"/>
                </a:lnTo>
                <a:lnTo>
                  <a:pt x="175615" y="144030"/>
                </a:lnTo>
                <a:lnTo>
                  <a:pt x="173012" y="150380"/>
                </a:lnTo>
                <a:lnTo>
                  <a:pt x="169532" y="155460"/>
                </a:lnTo>
                <a:lnTo>
                  <a:pt x="165227" y="160540"/>
                </a:lnTo>
                <a:lnTo>
                  <a:pt x="162496" y="164350"/>
                </a:lnTo>
                <a:lnTo>
                  <a:pt x="159092" y="165620"/>
                </a:lnTo>
                <a:lnTo>
                  <a:pt x="148450" y="164350"/>
                </a:lnTo>
                <a:lnTo>
                  <a:pt x="143027" y="161810"/>
                </a:lnTo>
                <a:lnTo>
                  <a:pt x="135813" y="154190"/>
                </a:lnTo>
                <a:lnTo>
                  <a:pt x="135026" y="151650"/>
                </a:lnTo>
                <a:lnTo>
                  <a:pt x="137248" y="147840"/>
                </a:lnTo>
                <a:lnTo>
                  <a:pt x="137388" y="146570"/>
                </a:lnTo>
                <a:lnTo>
                  <a:pt x="137566" y="146570"/>
                </a:lnTo>
                <a:lnTo>
                  <a:pt x="139992" y="136410"/>
                </a:lnTo>
                <a:lnTo>
                  <a:pt x="138976" y="127520"/>
                </a:lnTo>
                <a:lnTo>
                  <a:pt x="135039" y="118630"/>
                </a:lnTo>
                <a:lnTo>
                  <a:pt x="128701" y="112280"/>
                </a:lnTo>
                <a:lnTo>
                  <a:pt x="121500" y="107200"/>
                </a:lnTo>
                <a:lnTo>
                  <a:pt x="113182" y="107200"/>
                </a:lnTo>
                <a:lnTo>
                  <a:pt x="72199" y="121170"/>
                </a:lnTo>
                <a:lnTo>
                  <a:pt x="48247" y="170700"/>
                </a:lnTo>
                <a:lnTo>
                  <a:pt x="46990" y="218960"/>
                </a:lnTo>
                <a:lnTo>
                  <a:pt x="46913" y="229120"/>
                </a:lnTo>
                <a:lnTo>
                  <a:pt x="46380" y="267220"/>
                </a:lnTo>
                <a:lnTo>
                  <a:pt x="39624" y="293890"/>
                </a:lnTo>
                <a:lnTo>
                  <a:pt x="46316" y="293890"/>
                </a:lnTo>
                <a:lnTo>
                  <a:pt x="58102" y="291350"/>
                </a:lnTo>
                <a:lnTo>
                  <a:pt x="70535" y="285000"/>
                </a:lnTo>
                <a:lnTo>
                  <a:pt x="79171" y="278650"/>
                </a:lnTo>
                <a:lnTo>
                  <a:pt x="81330" y="278650"/>
                </a:lnTo>
                <a:lnTo>
                  <a:pt x="91325" y="272300"/>
                </a:lnTo>
                <a:lnTo>
                  <a:pt x="96507" y="264680"/>
                </a:lnTo>
                <a:lnTo>
                  <a:pt x="98501" y="257060"/>
                </a:lnTo>
                <a:lnTo>
                  <a:pt x="98971" y="250710"/>
                </a:lnTo>
                <a:lnTo>
                  <a:pt x="108229" y="248170"/>
                </a:lnTo>
                <a:lnTo>
                  <a:pt x="123190" y="218960"/>
                </a:lnTo>
                <a:lnTo>
                  <a:pt x="125145" y="224040"/>
                </a:lnTo>
                <a:lnTo>
                  <a:pt x="130390" y="227850"/>
                </a:lnTo>
                <a:lnTo>
                  <a:pt x="137934" y="226580"/>
                </a:lnTo>
                <a:lnTo>
                  <a:pt x="146786" y="221500"/>
                </a:lnTo>
                <a:lnTo>
                  <a:pt x="149237" y="227850"/>
                </a:lnTo>
                <a:lnTo>
                  <a:pt x="155219" y="230390"/>
                </a:lnTo>
                <a:lnTo>
                  <a:pt x="162598" y="229120"/>
                </a:lnTo>
                <a:lnTo>
                  <a:pt x="169265" y="224040"/>
                </a:lnTo>
                <a:lnTo>
                  <a:pt x="169913" y="226580"/>
                </a:lnTo>
                <a:lnTo>
                  <a:pt x="174066" y="232930"/>
                </a:lnTo>
                <a:lnTo>
                  <a:pt x="165493" y="234200"/>
                </a:lnTo>
                <a:lnTo>
                  <a:pt x="161620" y="236740"/>
                </a:lnTo>
                <a:lnTo>
                  <a:pt x="147002" y="269760"/>
                </a:lnTo>
                <a:lnTo>
                  <a:pt x="133921" y="282460"/>
                </a:lnTo>
                <a:lnTo>
                  <a:pt x="127203" y="288810"/>
                </a:lnTo>
                <a:lnTo>
                  <a:pt x="123837" y="291350"/>
                </a:lnTo>
                <a:lnTo>
                  <a:pt x="118198" y="286270"/>
                </a:lnTo>
                <a:lnTo>
                  <a:pt x="115379" y="283730"/>
                </a:lnTo>
                <a:lnTo>
                  <a:pt x="112623" y="282460"/>
                </a:lnTo>
                <a:lnTo>
                  <a:pt x="109855" y="281190"/>
                </a:lnTo>
                <a:lnTo>
                  <a:pt x="106857" y="281190"/>
                </a:lnTo>
                <a:lnTo>
                  <a:pt x="105968" y="282460"/>
                </a:lnTo>
                <a:lnTo>
                  <a:pt x="96050" y="277380"/>
                </a:lnTo>
                <a:lnTo>
                  <a:pt x="90551" y="285000"/>
                </a:lnTo>
                <a:lnTo>
                  <a:pt x="92722" y="288810"/>
                </a:lnTo>
                <a:lnTo>
                  <a:pt x="95034" y="286270"/>
                </a:lnTo>
                <a:lnTo>
                  <a:pt x="98793" y="286270"/>
                </a:lnTo>
                <a:lnTo>
                  <a:pt x="101053" y="288810"/>
                </a:lnTo>
                <a:lnTo>
                  <a:pt x="87655" y="291350"/>
                </a:lnTo>
                <a:lnTo>
                  <a:pt x="90766" y="301510"/>
                </a:lnTo>
                <a:lnTo>
                  <a:pt x="94386" y="302780"/>
                </a:lnTo>
                <a:lnTo>
                  <a:pt x="94386" y="300240"/>
                </a:lnTo>
                <a:lnTo>
                  <a:pt x="95275" y="296430"/>
                </a:lnTo>
                <a:lnTo>
                  <a:pt x="99491" y="296430"/>
                </a:lnTo>
                <a:lnTo>
                  <a:pt x="99275" y="301510"/>
                </a:lnTo>
                <a:lnTo>
                  <a:pt x="102196" y="301510"/>
                </a:lnTo>
                <a:lnTo>
                  <a:pt x="111620" y="302780"/>
                </a:lnTo>
                <a:lnTo>
                  <a:pt x="122720" y="302780"/>
                </a:lnTo>
                <a:lnTo>
                  <a:pt x="128041" y="307860"/>
                </a:lnTo>
                <a:lnTo>
                  <a:pt x="127114" y="312940"/>
                </a:lnTo>
                <a:lnTo>
                  <a:pt x="130924" y="316750"/>
                </a:lnTo>
                <a:lnTo>
                  <a:pt x="133718" y="316750"/>
                </a:lnTo>
                <a:lnTo>
                  <a:pt x="134048" y="318020"/>
                </a:lnTo>
                <a:lnTo>
                  <a:pt x="133438" y="320560"/>
                </a:lnTo>
                <a:lnTo>
                  <a:pt x="130873" y="323100"/>
                </a:lnTo>
                <a:lnTo>
                  <a:pt x="137502" y="323100"/>
                </a:lnTo>
                <a:lnTo>
                  <a:pt x="142328" y="319290"/>
                </a:lnTo>
                <a:lnTo>
                  <a:pt x="144449" y="315480"/>
                </a:lnTo>
                <a:lnTo>
                  <a:pt x="142963" y="311670"/>
                </a:lnTo>
                <a:lnTo>
                  <a:pt x="134213" y="302780"/>
                </a:lnTo>
                <a:lnTo>
                  <a:pt x="133870" y="300240"/>
                </a:lnTo>
                <a:lnTo>
                  <a:pt x="133438" y="297700"/>
                </a:lnTo>
                <a:lnTo>
                  <a:pt x="134480" y="296430"/>
                </a:lnTo>
                <a:lnTo>
                  <a:pt x="136563" y="293890"/>
                </a:lnTo>
                <a:lnTo>
                  <a:pt x="139280" y="291350"/>
                </a:lnTo>
                <a:lnTo>
                  <a:pt x="143383" y="287540"/>
                </a:lnTo>
                <a:lnTo>
                  <a:pt x="148386" y="283730"/>
                </a:lnTo>
                <a:lnTo>
                  <a:pt x="154762" y="278650"/>
                </a:lnTo>
                <a:lnTo>
                  <a:pt x="156451" y="278650"/>
                </a:lnTo>
                <a:lnTo>
                  <a:pt x="159448" y="276110"/>
                </a:lnTo>
                <a:lnTo>
                  <a:pt x="161315" y="276110"/>
                </a:lnTo>
                <a:lnTo>
                  <a:pt x="166687" y="277368"/>
                </a:lnTo>
                <a:lnTo>
                  <a:pt x="168821" y="276110"/>
                </a:lnTo>
                <a:lnTo>
                  <a:pt x="170980" y="274840"/>
                </a:lnTo>
                <a:lnTo>
                  <a:pt x="175831" y="272300"/>
                </a:lnTo>
                <a:lnTo>
                  <a:pt x="182562" y="269760"/>
                </a:lnTo>
                <a:lnTo>
                  <a:pt x="191579" y="267220"/>
                </a:lnTo>
                <a:lnTo>
                  <a:pt x="190652" y="268490"/>
                </a:lnTo>
                <a:lnTo>
                  <a:pt x="190017" y="268490"/>
                </a:lnTo>
                <a:lnTo>
                  <a:pt x="188760" y="271030"/>
                </a:lnTo>
                <a:lnTo>
                  <a:pt x="188252" y="272300"/>
                </a:lnTo>
                <a:lnTo>
                  <a:pt x="186575" y="276110"/>
                </a:lnTo>
                <a:lnTo>
                  <a:pt x="185889" y="277380"/>
                </a:lnTo>
                <a:lnTo>
                  <a:pt x="165227" y="326910"/>
                </a:lnTo>
                <a:lnTo>
                  <a:pt x="155676" y="348500"/>
                </a:lnTo>
                <a:lnTo>
                  <a:pt x="158292" y="354850"/>
                </a:lnTo>
                <a:lnTo>
                  <a:pt x="170649" y="361200"/>
                </a:lnTo>
                <a:lnTo>
                  <a:pt x="176580" y="359930"/>
                </a:lnTo>
                <a:lnTo>
                  <a:pt x="180073" y="354850"/>
                </a:lnTo>
                <a:lnTo>
                  <a:pt x="179070" y="357390"/>
                </a:lnTo>
                <a:lnTo>
                  <a:pt x="178600" y="361200"/>
                </a:lnTo>
                <a:lnTo>
                  <a:pt x="180022" y="363740"/>
                </a:lnTo>
                <a:lnTo>
                  <a:pt x="181406" y="366280"/>
                </a:lnTo>
                <a:lnTo>
                  <a:pt x="183667" y="368820"/>
                </a:lnTo>
                <a:lnTo>
                  <a:pt x="186626" y="370090"/>
                </a:lnTo>
                <a:lnTo>
                  <a:pt x="189471" y="371360"/>
                </a:lnTo>
                <a:lnTo>
                  <a:pt x="192849" y="371360"/>
                </a:lnTo>
                <a:lnTo>
                  <a:pt x="199136" y="370090"/>
                </a:lnTo>
                <a:lnTo>
                  <a:pt x="201244" y="368820"/>
                </a:lnTo>
                <a:lnTo>
                  <a:pt x="202869" y="365010"/>
                </a:lnTo>
                <a:lnTo>
                  <a:pt x="203136" y="372630"/>
                </a:lnTo>
                <a:lnTo>
                  <a:pt x="207645" y="376440"/>
                </a:lnTo>
                <a:lnTo>
                  <a:pt x="222529" y="376440"/>
                </a:lnTo>
                <a:lnTo>
                  <a:pt x="227037" y="372630"/>
                </a:lnTo>
                <a:lnTo>
                  <a:pt x="227304" y="365010"/>
                </a:lnTo>
                <a:lnTo>
                  <a:pt x="228930" y="368820"/>
                </a:lnTo>
                <a:lnTo>
                  <a:pt x="231038" y="370090"/>
                </a:lnTo>
                <a:lnTo>
                  <a:pt x="237324" y="371360"/>
                </a:lnTo>
                <a:lnTo>
                  <a:pt x="240703" y="371360"/>
                </a:lnTo>
                <a:lnTo>
                  <a:pt x="243547" y="370090"/>
                </a:lnTo>
                <a:lnTo>
                  <a:pt x="246507" y="368820"/>
                </a:lnTo>
                <a:lnTo>
                  <a:pt x="248767" y="366280"/>
                </a:lnTo>
                <a:lnTo>
                  <a:pt x="249453" y="365010"/>
                </a:lnTo>
                <a:lnTo>
                  <a:pt x="251574" y="361200"/>
                </a:lnTo>
                <a:lnTo>
                  <a:pt x="251104" y="357390"/>
                </a:lnTo>
                <a:lnTo>
                  <a:pt x="250101" y="354850"/>
                </a:lnTo>
                <a:lnTo>
                  <a:pt x="253593" y="359930"/>
                </a:lnTo>
                <a:lnTo>
                  <a:pt x="259524" y="361200"/>
                </a:lnTo>
                <a:lnTo>
                  <a:pt x="271881" y="354850"/>
                </a:lnTo>
                <a:lnTo>
                  <a:pt x="274497" y="348500"/>
                </a:lnTo>
                <a:lnTo>
                  <a:pt x="244271" y="277368"/>
                </a:lnTo>
                <a:lnTo>
                  <a:pt x="243598" y="276110"/>
                </a:lnTo>
                <a:lnTo>
                  <a:pt x="241922" y="272300"/>
                </a:lnTo>
                <a:lnTo>
                  <a:pt x="241414" y="271030"/>
                </a:lnTo>
                <a:lnTo>
                  <a:pt x="240157" y="268490"/>
                </a:lnTo>
                <a:lnTo>
                  <a:pt x="239522" y="268490"/>
                </a:lnTo>
                <a:lnTo>
                  <a:pt x="238594" y="267220"/>
                </a:lnTo>
                <a:lnTo>
                  <a:pt x="247599" y="269760"/>
                </a:lnTo>
                <a:lnTo>
                  <a:pt x="254330" y="272300"/>
                </a:lnTo>
                <a:lnTo>
                  <a:pt x="259181" y="274840"/>
                </a:lnTo>
                <a:lnTo>
                  <a:pt x="263474" y="277368"/>
                </a:lnTo>
                <a:lnTo>
                  <a:pt x="268859" y="276110"/>
                </a:lnTo>
                <a:lnTo>
                  <a:pt x="270725" y="276110"/>
                </a:lnTo>
                <a:lnTo>
                  <a:pt x="273723" y="278650"/>
                </a:lnTo>
                <a:lnTo>
                  <a:pt x="275412" y="278650"/>
                </a:lnTo>
                <a:lnTo>
                  <a:pt x="281787" y="283730"/>
                </a:lnTo>
                <a:lnTo>
                  <a:pt x="286791" y="287540"/>
                </a:lnTo>
                <a:lnTo>
                  <a:pt x="293611" y="293890"/>
                </a:lnTo>
                <a:lnTo>
                  <a:pt x="296735" y="297700"/>
                </a:lnTo>
                <a:lnTo>
                  <a:pt x="296303" y="300240"/>
                </a:lnTo>
                <a:lnTo>
                  <a:pt x="295960" y="302780"/>
                </a:lnTo>
                <a:lnTo>
                  <a:pt x="287210" y="311670"/>
                </a:lnTo>
                <a:lnTo>
                  <a:pt x="285724" y="315480"/>
                </a:lnTo>
                <a:lnTo>
                  <a:pt x="287845" y="319290"/>
                </a:lnTo>
                <a:lnTo>
                  <a:pt x="292671" y="323100"/>
                </a:lnTo>
                <a:lnTo>
                  <a:pt x="299300" y="323100"/>
                </a:lnTo>
                <a:lnTo>
                  <a:pt x="296735" y="320560"/>
                </a:lnTo>
                <a:lnTo>
                  <a:pt x="296125" y="318020"/>
                </a:lnTo>
                <a:lnTo>
                  <a:pt x="296456" y="316750"/>
                </a:lnTo>
                <a:lnTo>
                  <a:pt x="299250" y="316750"/>
                </a:lnTo>
                <a:lnTo>
                  <a:pt x="303060" y="312940"/>
                </a:lnTo>
                <a:lnTo>
                  <a:pt x="302133" y="307860"/>
                </a:lnTo>
                <a:lnTo>
                  <a:pt x="307454" y="302780"/>
                </a:lnTo>
                <a:lnTo>
                  <a:pt x="318554" y="302780"/>
                </a:lnTo>
                <a:lnTo>
                  <a:pt x="327977" y="301510"/>
                </a:lnTo>
                <a:lnTo>
                  <a:pt x="330898" y="301510"/>
                </a:lnTo>
                <a:lnTo>
                  <a:pt x="330682" y="296430"/>
                </a:lnTo>
                <a:lnTo>
                  <a:pt x="334899" y="296430"/>
                </a:lnTo>
                <a:lnTo>
                  <a:pt x="335788" y="300240"/>
                </a:lnTo>
                <a:lnTo>
                  <a:pt x="335788" y="302780"/>
                </a:lnTo>
                <a:lnTo>
                  <a:pt x="339407" y="301510"/>
                </a:lnTo>
                <a:lnTo>
                  <a:pt x="340956" y="296430"/>
                </a:lnTo>
                <a:lnTo>
                  <a:pt x="342519" y="291350"/>
                </a:lnTo>
                <a:lnTo>
                  <a:pt x="329120" y="288810"/>
                </a:lnTo>
                <a:lnTo>
                  <a:pt x="331381" y="286270"/>
                </a:lnTo>
                <a:lnTo>
                  <a:pt x="335140" y="286270"/>
                </a:lnTo>
                <a:lnTo>
                  <a:pt x="337451" y="288810"/>
                </a:lnTo>
                <a:lnTo>
                  <a:pt x="338899" y="286270"/>
                </a:lnTo>
                <a:lnTo>
                  <a:pt x="339623" y="285000"/>
                </a:lnTo>
                <a:lnTo>
                  <a:pt x="337781" y="282460"/>
                </a:lnTo>
                <a:lnTo>
                  <a:pt x="334124" y="277380"/>
                </a:lnTo>
                <a:lnTo>
                  <a:pt x="324205" y="282460"/>
                </a:lnTo>
                <a:lnTo>
                  <a:pt x="323303" y="281190"/>
                </a:lnTo>
                <a:lnTo>
                  <a:pt x="320306" y="281190"/>
                </a:lnTo>
                <a:lnTo>
                  <a:pt x="314782" y="283730"/>
                </a:lnTo>
                <a:lnTo>
                  <a:pt x="306336" y="291350"/>
                </a:lnTo>
                <a:lnTo>
                  <a:pt x="302971" y="288810"/>
                </a:lnTo>
                <a:lnTo>
                  <a:pt x="296252" y="282460"/>
                </a:lnTo>
                <a:lnTo>
                  <a:pt x="289712" y="276110"/>
                </a:lnTo>
                <a:lnTo>
                  <a:pt x="283171" y="269760"/>
                </a:lnTo>
                <a:lnTo>
                  <a:pt x="283044" y="267220"/>
                </a:lnTo>
                <a:lnTo>
                  <a:pt x="282854" y="263410"/>
                </a:lnTo>
                <a:lnTo>
                  <a:pt x="281444" y="255790"/>
                </a:lnTo>
                <a:lnTo>
                  <a:pt x="256108" y="232930"/>
                </a:lnTo>
                <a:lnTo>
                  <a:pt x="260261" y="226580"/>
                </a:lnTo>
                <a:lnTo>
                  <a:pt x="260908" y="224040"/>
                </a:lnTo>
                <a:lnTo>
                  <a:pt x="267563" y="229120"/>
                </a:lnTo>
                <a:lnTo>
                  <a:pt x="274942" y="230390"/>
                </a:lnTo>
                <a:lnTo>
                  <a:pt x="280924" y="227850"/>
                </a:lnTo>
                <a:lnTo>
                  <a:pt x="282397" y="224040"/>
                </a:lnTo>
                <a:lnTo>
                  <a:pt x="283387" y="221500"/>
                </a:lnTo>
                <a:lnTo>
                  <a:pt x="292227" y="226580"/>
                </a:lnTo>
                <a:lnTo>
                  <a:pt x="299770" y="227850"/>
                </a:lnTo>
                <a:lnTo>
                  <a:pt x="305015" y="224040"/>
                </a:lnTo>
                <a:lnTo>
                  <a:pt x="305993" y="221500"/>
                </a:lnTo>
                <a:lnTo>
                  <a:pt x="306984" y="218960"/>
                </a:lnTo>
                <a:lnTo>
                  <a:pt x="331203" y="250710"/>
                </a:lnTo>
                <a:lnTo>
                  <a:pt x="331660" y="257060"/>
                </a:lnTo>
                <a:lnTo>
                  <a:pt x="333654" y="264680"/>
                </a:lnTo>
                <a:lnTo>
                  <a:pt x="338836" y="272300"/>
                </a:lnTo>
                <a:lnTo>
                  <a:pt x="348843" y="278650"/>
                </a:lnTo>
                <a:lnTo>
                  <a:pt x="351002" y="278650"/>
                </a:lnTo>
                <a:lnTo>
                  <a:pt x="359625" y="285000"/>
                </a:lnTo>
                <a:lnTo>
                  <a:pt x="372059" y="291350"/>
                </a:lnTo>
                <a:lnTo>
                  <a:pt x="383844" y="293890"/>
                </a:lnTo>
                <a:lnTo>
                  <a:pt x="390550" y="293890"/>
                </a:lnTo>
                <a:close/>
              </a:path>
              <a:path w="430530" h="430530">
                <a:moveTo>
                  <a:pt x="430237" y="215112"/>
                </a:moveTo>
                <a:lnTo>
                  <a:pt x="424548" y="165785"/>
                </a:lnTo>
                <a:lnTo>
                  <a:pt x="413613" y="135191"/>
                </a:lnTo>
                <a:lnTo>
                  <a:pt x="413613" y="215112"/>
                </a:lnTo>
                <a:lnTo>
                  <a:pt x="408368" y="260616"/>
                </a:lnTo>
                <a:lnTo>
                  <a:pt x="393433" y="302399"/>
                </a:lnTo>
                <a:lnTo>
                  <a:pt x="370001" y="339255"/>
                </a:lnTo>
                <a:lnTo>
                  <a:pt x="339255" y="369989"/>
                </a:lnTo>
                <a:lnTo>
                  <a:pt x="302387" y="393420"/>
                </a:lnTo>
                <a:lnTo>
                  <a:pt x="260604" y="408355"/>
                </a:lnTo>
                <a:lnTo>
                  <a:pt x="215087" y="413600"/>
                </a:lnTo>
                <a:lnTo>
                  <a:pt x="169545" y="408343"/>
                </a:lnTo>
                <a:lnTo>
                  <a:pt x="127800" y="393420"/>
                </a:lnTo>
                <a:lnTo>
                  <a:pt x="90944" y="369989"/>
                </a:lnTo>
                <a:lnTo>
                  <a:pt x="60210" y="339255"/>
                </a:lnTo>
                <a:lnTo>
                  <a:pt x="36791" y="302399"/>
                </a:lnTo>
                <a:lnTo>
                  <a:pt x="21856" y="260616"/>
                </a:lnTo>
                <a:lnTo>
                  <a:pt x="16624" y="215112"/>
                </a:lnTo>
                <a:lnTo>
                  <a:pt x="21856" y="169595"/>
                </a:lnTo>
                <a:lnTo>
                  <a:pt x="36791" y="127812"/>
                </a:lnTo>
                <a:lnTo>
                  <a:pt x="60210" y="90957"/>
                </a:lnTo>
                <a:lnTo>
                  <a:pt x="90944" y="60210"/>
                </a:lnTo>
                <a:lnTo>
                  <a:pt x="127800" y="36779"/>
                </a:lnTo>
                <a:lnTo>
                  <a:pt x="169570" y="21856"/>
                </a:lnTo>
                <a:lnTo>
                  <a:pt x="215087" y="16611"/>
                </a:lnTo>
                <a:lnTo>
                  <a:pt x="260642" y="21869"/>
                </a:lnTo>
                <a:lnTo>
                  <a:pt x="302387" y="36779"/>
                </a:lnTo>
                <a:lnTo>
                  <a:pt x="339255" y="60210"/>
                </a:lnTo>
                <a:lnTo>
                  <a:pt x="370001" y="90957"/>
                </a:lnTo>
                <a:lnTo>
                  <a:pt x="393433" y="127812"/>
                </a:lnTo>
                <a:lnTo>
                  <a:pt x="408368" y="169595"/>
                </a:lnTo>
                <a:lnTo>
                  <a:pt x="413613" y="215112"/>
                </a:lnTo>
                <a:lnTo>
                  <a:pt x="413613" y="135191"/>
                </a:lnTo>
                <a:lnTo>
                  <a:pt x="382968" y="80568"/>
                </a:lnTo>
                <a:lnTo>
                  <a:pt x="349656" y="47256"/>
                </a:lnTo>
                <a:lnTo>
                  <a:pt x="309676" y="21856"/>
                </a:lnTo>
                <a:lnTo>
                  <a:pt x="264426" y="5676"/>
                </a:lnTo>
                <a:lnTo>
                  <a:pt x="215087" y="0"/>
                </a:lnTo>
                <a:lnTo>
                  <a:pt x="165760" y="5676"/>
                </a:lnTo>
                <a:lnTo>
                  <a:pt x="120497" y="21869"/>
                </a:lnTo>
                <a:lnTo>
                  <a:pt x="80556" y="47256"/>
                </a:lnTo>
                <a:lnTo>
                  <a:pt x="47244" y="80568"/>
                </a:lnTo>
                <a:lnTo>
                  <a:pt x="21856" y="120510"/>
                </a:lnTo>
                <a:lnTo>
                  <a:pt x="5676" y="165785"/>
                </a:lnTo>
                <a:lnTo>
                  <a:pt x="0" y="215112"/>
                </a:lnTo>
                <a:lnTo>
                  <a:pt x="5676" y="264426"/>
                </a:lnTo>
                <a:lnTo>
                  <a:pt x="21856" y="309702"/>
                </a:lnTo>
                <a:lnTo>
                  <a:pt x="47244" y="349643"/>
                </a:lnTo>
                <a:lnTo>
                  <a:pt x="80556" y="382955"/>
                </a:lnTo>
                <a:lnTo>
                  <a:pt x="120523" y="408355"/>
                </a:lnTo>
                <a:lnTo>
                  <a:pt x="165760" y="424522"/>
                </a:lnTo>
                <a:lnTo>
                  <a:pt x="215087" y="430212"/>
                </a:lnTo>
                <a:lnTo>
                  <a:pt x="264426" y="424522"/>
                </a:lnTo>
                <a:lnTo>
                  <a:pt x="309714" y="408343"/>
                </a:lnTo>
                <a:lnTo>
                  <a:pt x="349656" y="382955"/>
                </a:lnTo>
                <a:lnTo>
                  <a:pt x="382968" y="349643"/>
                </a:lnTo>
                <a:lnTo>
                  <a:pt x="408368" y="309702"/>
                </a:lnTo>
                <a:lnTo>
                  <a:pt x="424548" y="264426"/>
                </a:lnTo>
                <a:lnTo>
                  <a:pt x="430237" y="2151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object 17"/>
          <p:cNvGrpSpPr/>
          <p:nvPr/>
        </p:nvGrpSpPr>
        <p:grpSpPr>
          <a:xfrm>
            <a:off x="1101526" y="506925"/>
            <a:ext cx="447675" cy="157480"/>
            <a:chOff x="1101526" y="506925"/>
            <a:chExt cx="447675" cy="157480"/>
          </a:xfrm>
        </p:grpSpPr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01526" y="506925"/>
              <a:ext cx="324025" cy="157191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454486" y="554008"/>
              <a:ext cx="94348" cy="107759"/>
            </a:xfrm>
            <a:prstGeom prst="rect">
              <a:avLst/>
            </a:prstGeom>
          </p:spPr>
        </p:pic>
      </p:grpSp>
      <p:grpSp>
        <p:nvGrpSpPr>
          <p:cNvPr id="20" name="object 20"/>
          <p:cNvGrpSpPr/>
          <p:nvPr/>
        </p:nvGrpSpPr>
        <p:grpSpPr>
          <a:xfrm>
            <a:off x="1621395" y="506933"/>
            <a:ext cx="10570845" cy="181610"/>
            <a:chOff x="1621395" y="506933"/>
            <a:chExt cx="10570845" cy="181610"/>
          </a:xfrm>
        </p:grpSpPr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21395" y="506933"/>
              <a:ext cx="427027" cy="157182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067779" y="554014"/>
              <a:ext cx="97358" cy="107759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188428" y="554014"/>
              <a:ext cx="97281" cy="107759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2313863" y="685079"/>
              <a:ext cx="12700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351909" y="685079"/>
              <a:ext cx="9821545" cy="0"/>
            </a:xfrm>
            <a:custGeom>
              <a:avLst/>
              <a:gdLst/>
              <a:ahLst/>
              <a:cxnLst/>
              <a:rect l="l" t="t" r="r" b="b"/>
              <a:pathLst>
                <a:path w="9821545">
                  <a:moveTo>
                    <a:pt x="0" y="0"/>
                  </a:moveTo>
                  <a:lnTo>
                    <a:pt x="9821011" y="0"/>
                  </a:lnTo>
                </a:path>
              </a:pathLst>
            </a:custGeom>
            <a:ln w="6350">
              <a:solidFill>
                <a:srgbClr val="FFFFFF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2185587" y="681904"/>
              <a:ext cx="6985" cy="6350"/>
            </a:xfrm>
            <a:custGeom>
              <a:avLst/>
              <a:gdLst/>
              <a:ahLst/>
              <a:cxnLst/>
              <a:rect l="l" t="t" r="r" b="b"/>
              <a:pathLst>
                <a:path w="6984" h="6350">
                  <a:moveTo>
                    <a:pt x="0" y="6350"/>
                  </a:moveTo>
                  <a:lnTo>
                    <a:pt x="6412" y="6350"/>
                  </a:lnTo>
                  <a:lnTo>
                    <a:pt x="6412" y="0"/>
                  </a:lnTo>
                  <a:lnTo>
                    <a:pt x="0" y="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7" name="object 27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26791" y="5212191"/>
            <a:ext cx="10879515" cy="1524000"/>
          </a:xfrm>
          <a:prstGeom prst="rect">
            <a:avLst/>
          </a:prstGeom>
        </p:spPr>
      </p:pic>
      <p:sp>
        <p:nvSpPr>
          <p:cNvPr id="28" name="object 28"/>
          <p:cNvSpPr txBox="1"/>
          <p:nvPr/>
        </p:nvSpPr>
        <p:spPr>
          <a:xfrm>
            <a:off x="1366099" y="4450420"/>
            <a:ext cx="9171305" cy="194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00" b="1" spc="-10" dirty="0">
                <a:solidFill>
                  <a:srgbClr val="202124"/>
                </a:solidFill>
                <a:latin typeface="Arial"/>
                <a:cs typeface="Arial"/>
              </a:rPr>
              <a:t>Манипулирование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250">
              <a:latin typeface="Arial"/>
              <a:cs typeface="Arial"/>
            </a:endParaRPr>
          </a:p>
          <a:p>
            <a:pPr marL="526415" marR="5080">
              <a:lnSpc>
                <a:spcPct val="100899"/>
              </a:lnSpc>
              <a:spcBef>
                <a:spcPts val="5"/>
              </a:spcBef>
            </a:pP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Под</a:t>
            </a:r>
            <a:r>
              <a:rPr sz="1900" b="1" spc="-8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влиянием</a:t>
            </a:r>
            <a:r>
              <a:rPr sz="1900" b="1" spc="-6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социальной</a:t>
            </a:r>
            <a:r>
              <a:rPr sz="1900" b="1" spc="-7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инженерии</a:t>
            </a:r>
            <a:r>
              <a:rPr sz="1900" b="1" spc="-7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жертва</a:t>
            </a:r>
            <a:r>
              <a:rPr sz="1900" b="1" spc="-7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добровольно</a:t>
            </a:r>
            <a:r>
              <a:rPr sz="1900" b="1" spc="-6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spc="-10" dirty="0">
                <a:solidFill>
                  <a:srgbClr val="202124"/>
                </a:solidFill>
                <a:latin typeface="Arial"/>
                <a:cs typeface="Arial"/>
              </a:rPr>
              <a:t>расстается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с</a:t>
            </a:r>
            <a:r>
              <a:rPr sz="1900" b="1" spc="-2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деньгами</a:t>
            </a:r>
            <a:r>
              <a:rPr sz="1900" b="1" spc="-1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или</a:t>
            </a:r>
            <a:r>
              <a:rPr sz="1900" b="1" spc="-1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раскрывает</a:t>
            </a:r>
            <a:r>
              <a:rPr sz="1900" b="1" spc="-1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личные</a:t>
            </a:r>
            <a:r>
              <a:rPr sz="1900" b="1" spc="-2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и</a:t>
            </a:r>
            <a:r>
              <a:rPr sz="1900" b="1" spc="-1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финансовые</a:t>
            </a:r>
            <a:r>
              <a:rPr sz="1900" b="1" spc="-1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данные,</a:t>
            </a:r>
            <a:r>
              <a:rPr sz="1900" b="1" spc="-10" dirty="0">
                <a:solidFill>
                  <a:srgbClr val="202124"/>
                </a:solidFill>
                <a:latin typeface="Arial"/>
                <a:cs typeface="Arial"/>
              </a:rPr>
              <a:t> которые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нужны</a:t>
            </a:r>
            <a:r>
              <a:rPr sz="1900" b="1" spc="-2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spc="-10" dirty="0">
                <a:solidFill>
                  <a:srgbClr val="202124"/>
                </a:solidFill>
                <a:latin typeface="Arial"/>
                <a:cs typeface="Arial"/>
              </a:rPr>
              <a:t>злоумышленникам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для</a:t>
            </a:r>
            <a:r>
              <a:rPr sz="1900" b="1" spc="-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хищения</a:t>
            </a:r>
            <a:r>
              <a:rPr sz="1900" b="1" spc="-10" dirty="0">
                <a:solidFill>
                  <a:srgbClr val="202124"/>
                </a:solidFill>
                <a:latin typeface="Arial"/>
                <a:cs typeface="Arial"/>
              </a:rPr>
              <a:t> денег</a:t>
            </a:r>
            <a:endParaRPr sz="1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8A9295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912529" y="2861412"/>
            <a:ext cx="2072005" cy="673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88340" algn="r">
              <a:lnSpc>
                <a:spcPct val="118100"/>
              </a:lnSpc>
              <a:spcBef>
                <a:spcPts val="100"/>
              </a:spcBef>
            </a:pPr>
            <a:r>
              <a:rPr sz="1200" b="1" spc="-20" dirty="0">
                <a:latin typeface="Arial"/>
                <a:cs typeface="Arial"/>
              </a:rPr>
              <a:t>«ЛЖЕСОТРУДНИК </a:t>
            </a:r>
            <a:r>
              <a:rPr sz="1200" b="1" dirty="0">
                <a:latin typeface="Arial"/>
                <a:cs typeface="Arial"/>
              </a:rPr>
              <a:t>ПЕНСИОННОГО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ФОНДА </a:t>
            </a:r>
            <a:r>
              <a:rPr sz="1200" b="1" dirty="0">
                <a:latin typeface="Arial"/>
                <a:cs typeface="Arial"/>
              </a:rPr>
              <a:t>(СОЦИАЛЬНОЙ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СЛУЖБЫ)»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2582" y="5363058"/>
            <a:ext cx="1310005" cy="4578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0365" marR="5080" indent="-368300">
              <a:lnSpc>
                <a:spcPct val="1181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«МЕДИЦИНСКИЙ </a:t>
            </a:r>
            <a:r>
              <a:rPr sz="1200" b="1" spc="-25" dirty="0">
                <a:latin typeface="Arial"/>
                <a:cs typeface="Arial"/>
              </a:rPr>
              <a:t>РАБОТНИК»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84082" y="1068294"/>
            <a:ext cx="106718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ТЕЛЕФОННЫЕ</a:t>
            </a:r>
            <a:r>
              <a:rPr spc="-114" dirty="0"/>
              <a:t> </a:t>
            </a:r>
            <a:r>
              <a:rPr spc="-20" dirty="0"/>
              <a:t>МОШЕННИКИ:</a:t>
            </a:r>
            <a:r>
              <a:rPr spc="-105" dirty="0"/>
              <a:t> </a:t>
            </a:r>
            <a:r>
              <a:rPr spc="-70" dirty="0"/>
              <a:t>РАСПРОСТРАНЕННЫЕ</a:t>
            </a:r>
            <a:r>
              <a:rPr spc="-105" dirty="0"/>
              <a:t> </a:t>
            </a:r>
            <a:r>
              <a:rPr spc="-30" dirty="0"/>
              <a:t>СХЕМЫ</a:t>
            </a:r>
          </a:p>
        </p:txBody>
      </p:sp>
      <p:sp>
        <p:nvSpPr>
          <p:cNvPr id="6" name="object 6"/>
          <p:cNvSpPr/>
          <p:nvPr/>
        </p:nvSpPr>
        <p:spPr>
          <a:xfrm>
            <a:off x="4076174" y="1889420"/>
            <a:ext cx="7352030" cy="2230120"/>
          </a:xfrm>
          <a:custGeom>
            <a:avLst/>
            <a:gdLst/>
            <a:ahLst/>
            <a:cxnLst/>
            <a:rect l="l" t="t" r="r" b="b"/>
            <a:pathLst>
              <a:path w="7352030" h="2230120">
                <a:moveTo>
                  <a:pt x="7182929" y="0"/>
                </a:moveTo>
                <a:lnTo>
                  <a:pt x="483755" y="0"/>
                </a:lnTo>
                <a:lnTo>
                  <a:pt x="445102" y="6419"/>
                </a:lnTo>
                <a:lnTo>
                  <a:pt x="409618" y="24705"/>
                </a:lnTo>
                <a:lnTo>
                  <a:pt x="378317" y="53399"/>
                </a:lnTo>
                <a:lnTo>
                  <a:pt x="352211" y="91041"/>
                </a:lnTo>
                <a:lnTo>
                  <a:pt x="332310" y="136172"/>
                </a:lnTo>
                <a:lnTo>
                  <a:pt x="319628" y="187333"/>
                </a:lnTo>
                <a:lnTo>
                  <a:pt x="315175" y="243065"/>
                </a:lnTo>
                <a:lnTo>
                  <a:pt x="315175" y="393661"/>
                </a:lnTo>
                <a:lnTo>
                  <a:pt x="0" y="486130"/>
                </a:lnTo>
                <a:lnTo>
                  <a:pt x="315175" y="679881"/>
                </a:lnTo>
                <a:lnTo>
                  <a:pt x="315175" y="1986826"/>
                </a:lnTo>
                <a:lnTo>
                  <a:pt x="319628" y="2042558"/>
                </a:lnTo>
                <a:lnTo>
                  <a:pt x="332310" y="2093719"/>
                </a:lnTo>
                <a:lnTo>
                  <a:pt x="352211" y="2138850"/>
                </a:lnTo>
                <a:lnTo>
                  <a:pt x="378317" y="2176491"/>
                </a:lnTo>
                <a:lnTo>
                  <a:pt x="409618" y="2205185"/>
                </a:lnTo>
                <a:lnTo>
                  <a:pt x="445102" y="2223471"/>
                </a:lnTo>
                <a:lnTo>
                  <a:pt x="483755" y="2229891"/>
                </a:lnTo>
                <a:lnTo>
                  <a:pt x="7182929" y="2229891"/>
                </a:lnTo>
                <a:lnTo>
                  <a:pt x="7221583" y="2223471"/>
                </a:lnTo>
                <a:lnTo>
                  <a:pt x="7257066" y="2205185"/>
                </a:lnTo>
                <a:lnTo>
                  <a:pt x="7288367" y="2176491"/>
                </a:lnTo>
                <a:lnTo>
                  <a:pt x="7314474" y="2138850"/>
                </a:lnTo>
                <a:lnTo>
                  <a:pt x="7334374" y="2093719"/>
                </a:lnTo>
                <a:lnTo>
                  <a:pt x="7347056" y="2042558"/>
                </a:lnTo>
                <a:lnTo>
                  <a:pt x="7351509" y="1986826"/>
                </a:lnTo>
                <a:lnTo>
                  <a:pt x="7351509" y="243065"/>
                </a:lnTo>
                <a:lnTo>
                  <a:pt x="7347056" y="187333"/>
                </a:lnTo>
                <a:lnTo>
                  <a:pt x="7334374" y="136172"/>
                </a:lnTo>
                <a:lnTo>
                  <a:pt x="7314474" y="91041"/>
                </a:lnTo>
                <a:lnTo>
                  <a:pt x="7288367" y="53399"/>
                </a:lnTo>
                <a:lnTo>
                  <a:pt x="7257066" y="24705"/>
                </a:lnTo>
                <a:lnTo>
                  <a:pt x="7221583" y="6419"/>
                </a:lnTo>
                <a:lnTo>
                  <a:pt x="7182929" y="0"/>
                </a:lnTo>
                <a:close/>
              </a:path>
            </a:pathLst>
          </a:custGeom>
          <a:solidFill>
            <a:srgbClr val="8A9295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48857" y="4368922"/>
            <a:ext cx="8856345" cy="2157730"/>
          </a:xfrm>
          <a:custGeom>
            <a:avLst/>
            <a:gdLst/>
            <a:ahLst/>
            <a:cxnLst/>
            <a:rect l="l" t="t" r="r" b="b"/>
            <a:pathLst>
              <a:path w="8856345" h="2157729">
                <a:moveTo>
                  <a:pt x="8653119" y="0"/>
                </a:moveTo>
                <a:lnTo>
                  <a:pt x="582764" y="0"/>
                </a:lnTo>
                <a:lnTo>
                  <a:pt x="541838" y="4778"/>
                </a:lnTo>
                <a:lnTo>
                  <a:pt x="503717" y="18482"/>
                </a:lnTo>
                <a:lnTo>
                  <a:pt x="469221" y="40166"/>
                </a:lnTo>
                <a:lnTo>
                  <a:pt x="439164" y="68884"/>
                </a:lnTo>
                <a:lnTo>
                  <a:pt x="414365" y="103692"/>
                </a:lnTo>
                <a:lnTo>
                  <a:pt x="395639" y="143642"/>
                </a:lnTo>
                <a:lnTo>
                  <a:pt x="383805" y="187791"/>
                </a:lnTo>
                <a:lnTo>
                  <a:pt x="379679" y="235191"/>
                </a:lnTo>
                <a:lnTo>
                  <a:pt x="379679" y="380911"/>
                </a:lnTo>
                <a:lnTo>
                  <a:pt x="0" y="470382"/>
                </a:lnTo>
                <a:lnTo>
                  <a:pt x="379679" y="657860"/>
                </a:lnTo>
                <a:lnTo>
                  <a:pt x="379679" y="1922462"/>
                </a:lnTo>
                <a:lnTo>
                  <a:pt x="383805" y="1969862"/>
                </a:lnTo>
                <a:lnTo>
                  <a:pt x="395639" y="2014010"/>
                </a:lnTo>
                <a:lnTo>
                  <a:pt x="414365" y="2053961"/>
                </a:lnTo>
                <a:lnTo>
                  <a:pt x="439164" y="2088769"/>
                </a:lnTo>
                <a:lnTo>
                  <a:pt x="469221" y="2117487"/>
                </a:lnTo>
                <a:lnTo>
                  <a:pt x="503717" y="2139171"/>
                </a:lnTo>
                <a:lnTo>
                  <a:pt x="541838" y="2152875"/>
                </a:lnTo>
                <a:lnTo>
                  <a:pt x="582764" y="2157653"/>
                </a:lnTo>
                <a:lnTo>
                  <a:pt x="8653119" y="2157653"/>
                </a:lnTo>
                <a:lnTo>
                  <a:pt x="8694046" y="2152875"/>
                </a:lnTo>
                <a:lnTo>
                  <a:pt x="8732166" y="2139171"/>
                </a:lnTo>
                <a:lnTo>
                  <a:pt x="8766663" y="2117487"/>
                </a:lnTo>
                <a:lnTo>
                  <a:pt x="8796720" y="2088769"/>
                </a:lnTo>
                <a:lnTo>
                  <a:pt x="8821519" y="2053961"/>
                </a:lnTo>
                <a:lnTo>
                  <a:pt x="8840244" y="2014010"/>
                </a:lnTo>
                <a:lnTo>
                  <a:pt x="8852079" y="1969862"/>
                </a:lnTo>
                <a:lnTo>
                  <a:pt x="8856205" y="1922462"/>
                </a:lnTo>
                <a:lnTo>
                  <a:pt x="8856205" y="235191"/>
                </a:lnTo>
                <a:lnTo>
                  <a:pt x="8852079" y="187791"/>
                </a:lnTo>
                <a:lnTo>
                  <a:pt x="8840244" y="143642"/>
                </a:lnTo>
                <a:lnTo>
                  <a:pt x="8821519" y="103692"/>
                </a:lnTo>
                <a:lnTo>
                  <a:pt x="8796720" y="68884"/>
                </a:lnTo>
                <a:lnTo>
                  <a:pt x="8766663" y="40166"/>
                </a:lnTo>
                <a:lnTo>
                  <a:pt x="8732166" y="18482"/>
                </a:lnTo>
                <a:lnTo>
                  <a:pt x="8694046" y="4778"/>
                </a:lnTo>
                <a:lnTo>
                  <a:pt x="8653119" y="0"/>
                </a:lnTo>
                <a:close/>
              </a:path>
            </a:pathLst>
          </a:custGeom>
          <a:solidFill>
            <a:srgbClr val="8A9295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660639" y="2001923"/>
            <a:ext cx="6111240" cy="198120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 marR="608330">
              <a:lnSpc>
                <a:spcPts val="2800"/>
              </a:lnSpc>
              <a:spcBef>
                <a:spcPts val="360"/>
              </a:spcBef>
            </a:pPr>
            <a:r>
              <a:rPr sz="2500" dirty="0">
                <a:latin typeface="Arial"/>
                <a:cs typeface="Arial"/>
              </a:rPr>
              <a:t>«Вам</a:t>
            </a:r>
            <a:r>
              <a:rPr sz="2500" spc="-4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положена</a:t>
            </a:r>
            <a:r>
              <a:rPr sz="2500" spc="-3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социальная</a:t>
            </a:r>
            <a:r>
              <a:rPr sz="2500" spc="-3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выплата </a:t>
            </a:r>
            <a:r>
              <a:rPr sz="2500" dirty="0">
                <a:latin typeface="Arial"/>
                <a:cs typeface="Arial"/>
              </a:rPr>
              <a:t>по</a:t>
            </a:r>
            <a:r>
              <a:rPr sz="2500" spc="-6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приказу</a:t>
            </a:r>
            <a:r>
              <a:rPr sz="2500" spc="-5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Президента</a:t>
            </a:r>
            <a:r>
              <a:rPr sz="2500" spc="-45" dirty="0">
                <a:latin typeface="Arial"/>
                <a:cs typeface="Arial"/>
              </a:rPr>
              <a:t> </a:t>
            </a:r>
            <a:r>
              <a:rPr sz="2500" spc="-25" dirty="0">
                <a:latin typeface="Arial"/>
                <a:cs typeface="Arial"/>
              </a:rPr>
              <a:t>РФ»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ts val="2900"/>
              </a:lnSpc>
              <a:spcBef>
                <a:spcPts val="940"/>
              </a:spcBef>
            </a:pPr>
            <a:r>
              <a:rPr sz="2500" spc="-10" dirty="0">
                <a:latin typeface="Arial"/>
                <a:cs typeface="Arial"/>
              </a:rPr>
              <a:t>Негосударственный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пенсионный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spc="-20" dirty="0">
                <a:latin typeface="Arial"/>
                <a:cs typeface="Arial"/>
              </a:rPr>
              <a:t>фонд</a:t>
            </a:r>
            <a:endParaRPr sz="2500">
              <a:latin typeface="Arial"/>
              <a:cs typeface="Arial"/>
            </a:endParaRPr>
          </a:p>
          <a:p>
            <a:pPr marL="12700" marR="5080">
              <a:lnSpc>
                <a:spcPts val="2800"/>
              </a:lnSpc>
              <a:spcBef>
                <a:spcPts val="160"/>
              </a:spcBef>
            </a:pPr>
            <a:r>
              <a:rPr sz="2500" spc="-10" dirty="0">
                <a:latin typeface="Arial"/>
                <a:cs typeface="Arial"/>
              </a:rPr>
              <a:t>«Незабудка»</a:t>
            </a:r>
            <a:r>
              <a:rPr sz="2500" spc="-8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готов</a:t>
            </a:r>
            <a:r>
              <a:rPr sz="2500" spc="-6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в</a:t>
            </a:r>
            <a:r>
              <a:rPr sz="2500" spc="-7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качестве</a:t>
            </a:r>
            <a:r>
              <a:rPr sz="2500" spc="-65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поддержки </a:t>
            </a:r>
            <a:r>
              <a:rPr sz="2500" dirty="0">
                <a:latin typeface="Arial"/>
                <a:cs typeface="Arial"/>
              </a:rPr>
              <a:t>пенсионеров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перевести</a:t>
            </a:r>
            <a:r>
              <a:rPr sz="2500" spc="-4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на</a:t>
            </a:r>
            <a:r>
              <a:rPr sz="2500" spc="-4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ваш</a:t>
            </a:r>
            <a:r>
              <a:rPr sz="2500" spc="-4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счет…»</a:t>
            </a:r>
            <a:endParaRPr sz="2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49364" y="4600026"/>
            <a:ext cx="7781925" cy="1625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900"/>
              </a:lnSpc>
              <a:spcBef>
                <a:spcPts val="100"/>
              </a:spcBef>
            </a:pPr>
            <a:r>
              <a:rPr sz="2500" dirty="0">
                <a:latin typeface="Arial"/>
                <a:cs typeface="Arial"/>
              </a:rPr>
              <a:t>«Вы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сдавали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у</a:t>
            </a:r>
            <a:r>
              <a:rPr sz="2500" spc="-1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нас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анализы.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ts val="2900"/>
              </a:lnSpc>
            </a:pPr>
            <a:r>
              <a:rPr sz="2500" dirty="0">
                <a:latin typeface="Arial"/>
                <a:cs typeface="Arial"/>
              </a:rPr>
              <a:t>По</a:t>
            </a:r>
            <a:r>
              <a:rPr sz="2500" spc="-6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их</a:t>
            </a:r>
            <a:r>
              <a:rPr sz="2500" spc="-50" dirty="0">
                <a:latin typeface="Arial"/>
                <a:cs typeface="Arial"/>
              </a:rPr>
              <a:t> </a:t>
            </a:r>
            <a:r>
              <a:rPr sz="2500" spc="-35" dirty="0">
                <a:latin typeface="Arial"/>
                <a:cs typeface="Arial"/>
              </a:rPr>
              <a:t>результатам</a:t>
            </a:r>
            <a:r>
              <a:rPr sz="2500" spc="-6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вам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требуется</a:t>
            </a:r>
            <a:r>
              <a:rPr sz="2500" spc="-5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лечение»</a:t>
            </a:r>
            <a:endParaRPr sz="2500">
              <a:latin typeface="Arial"/>
              <a:cs typeface="Arial"/>
            </a:endParaRPr>
          </a:p>
          <a:p>
            <a:pPr marL="12700" marR="5080">
              <a:lnSpc>
                <a:spcPts val="2800"/>
              </a:lnSpc>
              <a:spcBef>
                <a:spcPts val="1260"/>
              </a:spcBef>
            </a:pPr>
            <a:r>
              <a:rPr sz="2500" dirty="0">
                <a:latin typeface="Arial"/>
                <a:cs typeface="Arial"/>
              </a:rPr>
              <a:t>«В</a:t>
            </a:r>
            <a:r>
              <a:rPr sz="2500" spc="-3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нашей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аптеке</a:t>
            </a:r>
            <a:r>
              <a:rPr sz="2500" spc="-2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появилось</a:t>
            </a:r>
            <a:r>
              <a:rPr sz="2500" spc="-1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дефицитное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лекарство. </a:t>
            </a:r>
            <a:r>
              <a:rPr sz="2500" dirty="0">
                <a:latin typeface="Arial"/>
                <a:cs typeface="Arial"/>
              </a:rPr>
              <a:t>Вам</a:t>
            </a:r>
            <a:r>
              <a:rPr sz="2500" spc="-3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положена</a:t>
            </a:r>
            <a:r>
              <a:rPr sz="2500" spc="-3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скидка»</a:t>
            </a:r>
            <a:endParaRPr sz="25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846528" y="1869050"/>
            <a:ext cx="1012825" cy="935355"/>
            <a:chOff x="2846528" y="1869050"/>
            <a:chExt cx="1012825" cy="935355"/>
          </a:xfrm>
        </p:grpSpPr>
        <p:sp>
          <p:nvSpPr>
            <p:cNvPr id="11" name="object 11"/>
            <p:cNvSpPr/>
            <p:nvPr/>
          </p:nvSpPr>
          <p:spPr>
            <a:xfrm>
              <a:off x="3118878" y="1892335"/>
              <a:ext cx="467995" cy="583565"/>
            </a:xfrm>
            <a:custGeom>
              <a:avLst/>
              <a:gdLst/>
              <a:ahLst/>
              <a:cxnLst/>
              <a:rect l="l" t="t" r="r" b="b"/>
              <a:pathLst>
                <a:path w="467995" h="583564">
                  <a:moveTo>
                    <a:pt x="446893" y="412837"/>
                  </a:moveTo>
                  <a:lnTo>
                    <a:pt x="41539" y="412837"/>
                  </a:lnTo>
                  <a:lnTo>
                    <a:pt x="56063" y="450431"/>
                  </a:lnTo>
                  <a:lnTo>
                    <a:pt x="74021" y="485052"/>
                  </a:lnTo>
                  <a:lnTo>
                    <a:pt x="120126" y="542377"/>
                  </a:lnTo>
                  <a:lnTo>
                    <a:pt x="173930" y="572392"/>
                  </a:lnTo>
                  <a:lnTo>
                    <a:pt x="233906" y="583042"/>
                  </a:lnTo>
                  <a:lnTo>
                    <a:pt x="264537" y="580319"/>
                  </a:lnTo>
                  <a:lnTo>
                    <a:pt x="321715" y="559618"/>
                  </a:lnTo>
                  <a:lnTo>
                    <a:pt x="372443" y="515957"/>
                  </a:lnTo>
                  <a:lnTo>
                    <a:pt x="411778" y="450387"/>
                  </a:lnTo>
                  <a:lnTo>
                    <a:pt x="426260" y="412901"/>
                  </a:lnTo>
                  <a:lnTo>
                    <a:pt x="446832" y="412901"/>
                  </a:lnTo>
                  <a:close/>
                </a:path>
                <a:path w="467995" h="583564">
                  <a:moveTo>
                    <a:pt x="446832" y="412901"/>
                  </a:moveTo>
                  <a:lnTo>
                    <a:pt x="426260" y="412901"/>
                  </a:lnTo>
                  <a:lnTo>
                    <a:pt x="434687" y="418652"/>
                  </a:lnTo>
                  <a:lnTo>
                    <a:pt x="443327" y="416509"/>
                  </a:lnTo>
                  <a:lnTo>
                    <a:pt x="446832" y="412901"/>
                  </a:lnTo>
                  <a:close/>
                </a:path>
                <a:path w="467995" h="583564">
                  <a:moveTo>
                    <a:pt x="18691" y="291095"/>
                  </a:moveTo>
                  <a:lnTo>
                    <a:pt x="0" y="303734"/>
                  </a:lnTo>
                  <a:lnTo>
                    <a:pt x="300" y="336418"/>
                  </a:lnTo>
                  <a:lnTo>
                    <a:pt x="8541" y="373594"/>
                  </a:lnTo>
                  <a:lnTo>
                    <a:pt x="13649" y="399591"/>
                  </a:lnTo>
                  <a:lnTo>
                    <a:pt x="17362" y="409249"/>
                  </a:lnTo>
                  <a:lnTo>
                    <a:pt x="24446" y="416525"/>
                  </a:lnTo>
                  <a:lnTo>
                    <a:pt x="33104" y="418645"/>
                  </a:lnTo>
                  <a:lnTo>
                    <a:pt x="41539" y="412837"/>
                  </a:lnTo>
                  <a:lnTo>
                    <a:pt x="446893" y="412837"/>
                  </a:lnTo>
                  <a:lnTo>
                    <a:pt x="450393" y="409234"/>
                  </a:lnTo>
                  <a:lnTo>
                    <a:pt x="454098" y="399591"/>
                  </a:lnTo>
                  <a:lnTo>
                    <a:pt x="459226" y="373543"/>
                  </a:lnTo>
                  <a:lnTo>
                    <a:pt x="467446" y="336404"/>
                  </a:lnTo>
                  <a:lnTo>
                    <a:pt x="467743" y="303704"/>
                  </a:lnTo>
                  <a:lnTo>
                    <a:pt x="450957" y="292378"/>
                  </a:lnTo>
                  <a:lnTo>
                    <a:pt x="19326" y="292378"/>
                  </a:lnTo>
                  <a:lnTo>
                    <a:pt x="18691" y="291095"/>
                  </a:lnTo>
                  <a:close/>
                </a:path>
                <a:path w="467995" h="583564">
                  <a:moveTo>
                    <a:pt x="247542" y="0"/>
                  </a:moveTo>
                  <a:lnTo>
                    <a:pt x="192791" y="3786"/>
                  </a:lnTo>
                  <a:lnTo>
                    <a:pt x="140426" y="22559"/>
                  </a:lnTo>
                  <a:lnTo>
                    <a:pt x="93616" y="56314"/>
                  </a:lnTo>
                  <a:lnTo>
                    <a:pt x="55534" y="105046"/>
                  </a:lnTo>
                  <a:lnTo>
                    <a:pt x="29352" y="168752"/>
                  </a:lnTo>
                  <a:lnTo>
                    <a:pt x="21714" y="206219"/>
                  </a:lnTo>
                  <a:lnTo>
                    <a:pt x="18240" y="247428"/>
                  </a:lnTo>
                  <a:lnTo>
                    <a:pt x="19326" y="292378"/>
                  </a:lnTo>
                  <a:lnTo>
                    <a:pt x="450957" y="292378"/>
                  </a:lnTo>
                  <a:lnTo>
                    <a:pt x="450731" y="292225"/>
                  </a:lnTo>
                  <a:lnTo>
                    <a:pt x="448510" y="292225"/>
                  </a:lnTo>
                  <a:lnTo>
                    <a:pt x="449562" y="247239"/>
                  </a:lnTo>
                  <a:lnTo>
                    <a:pt x="446056" y="206006"/>
                  </a:lnTo>
                  <a:lnTo>
                    <a:pt x="438388" y="168526"/>
                  </a:lnTo>
                  <a:lnTo>
                    <a:pt x="412156" y="104823"/>
                  </a:lnTo>
                  <a:lnTo>
                    <a:pt x="374036" y="56125"/>
                  </a:lnTo>
                  <a:lnTo>
                    <a:pt x="327200" y="22428"/>
                  </a:lnTo>
                  <a:lnTo>
                    <a:pt x="274820" y="3727"/>
                  </a:lnTo>
                  <a:lnTo>
                    <a:pt x="247542" y="0"/>
                  </a:lnTo>
                  <a:close/>
                </a:path>
                <a:path w="467995" h="583564">
                  <a:moveTo>
                    <a:pt x="449056" y="291095"/>
                  </a:moveTo>
                  <a:lnTo>
                    <a:pt x="448510" y="292225"/>
                  </a:lnTo>
                  <a:lnTo>
                    <a:pt x="450731" y="292225"/>
                  </a:lnTo>
                  <a:lnTo>
                    <a:pt x="449056" y="291095"/>
                  </a:lnTo>
                  <a:close/>
                </a:path>
              </a:pathLst>
            </a:custGeom>
            <a:solidFill>
              <a:srgbClr val="EBB9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38993" y="2434704"/>
              <a:ext cx="227596" cy="70865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3064802" y="1869058"/>
              <a:ext cx="575310" cy="626110"/>
            </a:xfrm>
            <a:custGeom>
              <a:avLst/>
              <a:gdLst/>
              <a:ahLst/>
              <a:cxnLst/>
              <a:rect l="l" t="t" r="r" b="b"/>
              <a:pathLst>
                <a:path w="575310" h="626110">
                  <a:moveTo>
                    <a:pt x="575106" y="267195"/>
                  </a:moveTo>
                  <a:lnTo>
                    <a:pt x="569696" y="212153"/>
                  </a:lnTo>
                  <a:lnTo>
                    <a:pt x="553567" y="159842"/>
                  </a:lnTo>
                  <a:lnTo>
                    <a:pt x="527100" y="112090"/>
                  </a:lnTo>
                  <a:lnTo>
                    <a:pt x="490689" y="70688"/>
                  </a:lnTo>
                  <a:lnTo>
                    <a:pt x="442518" y="36461"/>
                  </a:lnTo>
                  <a:lnTo>
                    <a:pt x="380009" y="14998"/>
                  </a:lnTo>
                  <a:lnTo>
                    <a:pt x="309816" y="1333"/>
                  </a:lnTo>
                  <a:lnTo>
                    <a:pt x="249453" y="0"/>
                  </a:lnTo>
                  <a:lnTo>
                    <a:pt x="198640" y="7874"/>
                  </a:lnTo>
                  <a:lnTo>
                    <a:pt x="157035" y="21818"/>
                  </a:lnTo>
                  <a:lnTo>
                    <a:pt x="100241" y="55448"/>
                  </a:lnTo>
                  <a:lnTo>
                    <a:pt x="48006" y="110286"/>
                  </a:lnTo>
                  <a:lnTo>
                    <a:pt x="21539" y="158038"/>
                  </a:lnTo>
                  <a:lnTo>
                    <a:pt x="5410" y="210350"/>
                  </a:lnTo>
                  <a:lnTo>
                    <a:pt x="0" y="265404"/>
                  </a:lnTo>
                  <a:lnTo>
                    <a:pt x="800" y="310146"/>
                  </a:lnTo>
                  <a:lnTo>
                    <a:pt x="2921" y="361530"/>
                  </a:lnTo>
                  <a:lnTo>
                    <a:pt x="6159" y="416166"/>
                  </a:lnTo>
                  <a:lnTo>
                    <a:pt x="10312" y="470700"/>
                  </a:lnTo>
                  <a:lnTo>
                    <a:pt x="22161" y="519887"/>
                  </a:lnTo>
                  <a:lnTo>
                    <a:pt x="47218" y="562013"/>
                  </a:lnTo>
                  <a:lnTo>
                    <a:pt x="83058" y="594868"/>
                  </a:lnTo>
                  <a:lnTo>
                    <a:pt x="127228" y="616204"/>
                  </a:lnTo>
                  <a:lnTo>
                    <a:pt x="177266" y="623811"/>
                  </a:lnTo>
                  <a:lnTo>
                    <a:pt x="180670" y="606209"/>
                  </a:lnTo>
                  <a:lnTo>
                    <a:pt x="181521" y="594093"/>
                  </a:lnTo>
                  <a:lnTo>
                    <a:pt x="179565" y="581850"/>
                  </a:lnTo>
                  <a:lnTo>
                    <a:pt x="174536" y="563854"/>
                  </a:lnTo>
                  <a:lnTo>
                    <a:pt x="142722" y="538505"/>
                  </a:lnTo>
                  <a:lnTo>
                    <a:pt x="123812" y="516572"/>
                  </a:lnTo>
                  <a:lnTo>
                    <a:pt x="110324" y="485914"/>
                  </a:lnTo>
                  <a:lnTo>
                    <a:pt x="94780" y="434390"/>
                  </a:lnTo>
                  <a:lnTo>
                    <a:pt x="98552" y="387807"/>
                  </a:lnTo>
                  <a:lnTo>
                    <a:pt x="126758" y="284162"/>
                  </a:lnTo>
                  <a:lnTo>
                    <a:pt x="204762" y="177546"/>
                  </a:lnTo>
                  <a:lnTo>
                    <a:pt x="357911" y="122085"/>
                  </a:lnTo>
                  <a:lnTo>
                    <a:pt x="418566" y="204520"/>
                  </a:lnTo>
                  <a:lnTo>
                    <a:pt x="456031" y="308787"/>
                  </a:lnTo>
                  <a:lnTo>
                    <a:pt x="475043" y="398221"/>
                  </a:lnTo>
                  <a:lnTo>
                    <a:pt x="480326" y="436181"/>
                  </a:lnTo>
                  <a:lnTo>
                    <a:pt x="464781" y="487718"/>
                  </a:lnTo>
                  <a:lnTo>
                    <a:pt x="451294" y="518375"/>
                  </a:lnTo>
                  <a:lnTo>
                    <a:pt x="432384" y="540308"/>
                  </a:lnTo>
                  <a:lnTo>
                    <a:pt x="400570" y="565645"/>
                  </a:lnTo>
                  <a:lnTo>
                    <a:pt x="395541" y="583653"/>
                  </a:lnTo>
                  <a:lnTo>
                    <a:pt x="393585" y="595896"/>
                  </a:lnTo>
                  <a:lnTo>
                    <a:pt x="394436" y="608012"/>
                  </a:lnTo>
                  <a:lnTo>
                    <a:pt x="397840" y="625602"/>
                  </a:lnTo>
                  <a:lnTo>
                    <a:pt x="447878" y="618007"/>
                  </a:lnTo>
                  <a:lnTo>
                    <a:pt x="492048" y="596671"/>
                  </a:lnTo>
                  <a:lnTo>
                    <a:pt x="527888" y="563816"/>
                  </a:lnTo>
                  <a:lnTo>
                    <a:pt x="552945" y="521690"/>
                  </a:lnTo>
                  <a:lnTo>
                    <a:pt x="564794" y="472490"/>
                  </a:lnTo>
                  <a:lnTo>
                    <a:pt x="568947" y="417969"/>
                  </a:lnTo>
                  <a:lnTo>
                    <a:pt x="572185" y="363334"/>
                  </a:lnTo>
                  <a:lnTo>
                    <a:pt x="574306" y="311950"/>
                  </a:lnTo>
                  <a:lnTo>
                    <a:pt x="575106" y="267195"/>
                  </a:lnTo>
                  <a:close/>
                </a:path>
              </a:pathLst>
            </a:custGeom>
            <a:solidFill>
              <a:srgbClr val="1410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152846" y="2468407"/>
              <a:ext cx="410845" cy="205740"/>
            </a:xfrm>
            <a:custGeom>
              <a:avLst/>
              <a:gdLst/>
              <a:ahLst/>
              <a:cxnLst/>
              <a:rect l="l" t="t" r="r" b="b"/>
              <a:pathLst>
                <a:path w="410845" h="205739">
                  <a:moveTo>
                    <a:pt x="309003" y="12"/>
                  </a:moveTo>
                  <a:lnTo>
                    <a:pt x="283925" y="15787"/>
                  </a:lnTo>
                  <a:lnTo>
                    <a:pt x="257233" y="27449"/>
                  </a:lnTo>
                  <a:lnTo>
                    <a:pt x="229163" y="34679"/>
                  </a:lnTo>
                  <a:lnTo>
                    <a:pt x="199948" y="37160"/>
                  </a:lnTo>
                  <a:lnTo>
                    <a:pt x="170724" y="34679"/>
                  </a:lnTo>
                  <a:lnTo>
                    <a:pt x="142646" y="27447"/>
                  </a:lnTo>
                  <a:lnTo>
                    <a:pt x="115949" y="15782"/>
                  </a:lnTo>
                  <a:lnTo>
                    <a:pt x="90868" y="0"/>
                  </a:lnTo>
                  <a:lnTo>
                    <a:pt x="88295" y="31241"/>
                  </a:lnTo>
                  <a:lnTo>
                    <a:pt x="78535" y="58419"/>
                  </a:lnTo>
                  <a:lnTo>
                    <a:pt x="60552" y="77616"/>
                  </a:lnTo>
                  <a:lnTo>
                    <a:pt x="33312" y="84912"/>
                  </a:lnTo>
                  <a:lnTo>
                    <a:pt x="0" y="85089"/>
                  </a:lnTo>
                  <a:lnTo>
                    <a:pt x="33607" y="125193"/>
                  </a:lnTo>
                  <a:lnTo>
                    <a:pt x="69485" y="157251"/>
                  </a:lnTo>
                  <a:lnTo>
                    <a:pt x="107128" y="181272"/>
                  </a:lnTo>
                  <a:lnTo>
                    <a:pt x="146027" y="197268"/>
                  </a:lnTo>
                  <a:lnTo>
                    <a:pt x="185674" y="205248"/>
                  </a:lnTo>
                  <a:lnTo>
                    <a:pt x="225561" y="205222"/>
                  </a:lnTo>
                  <a:lnTo>
                    <a:pt x="265180" y="197201"/>
                  </a:lnTo>
                  <a:lnTo>
                    <a:pt x="304023" y="181195"/>
                  </a:lnTo>
                  <a:lnTo>
                    <a:pt x="341583" y="157214"/>
                  </a:lnTo>
                  <a:lnTo>
                    <a:pt x="377351" y="125269"/>
                  </a:lnTo>
                  <a:lnTo>
                    <a:pt x="410819" y="85369"/>
                  </a:lnTo>
                  <a:lnTo>
                    <a:pt x="376259" y="84871"/>
                  </a:lnTo>
                  <a:lnTo>
                    <a:pt x="366572" y="84912"/>
                  </a:lnTo>
                  <a:lnTo>
                    <a:pt x="339359" y="77640"/>
                  </a:lnTo>
                  <a:lnTo>
                    <a:pt x="321371" y="58435"/>
                  </a:lnTo>
                  <a:lnTo>
                    <a:pt x="311592" y="31244"/>
                  </a:lnTo>
                  <a:lnTo>
                    <a:pt x="309003" y="12"/>
                  </a:lnTo>
                  <a:close/>
                </a:path>
              </a:pathLst>
            </a:custGeom>
            <a:solidFill>
              <a:srgbClr val="EBB9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846528" y="2553499"/>
              <a:ext cx="1012825" cy="250825"/>
            </a:xfrm>
            <a:custGeom>
              <a:avLst/>
              <a:gdLst/>
              <a:ahLst/>
              <a:cxnLst/>
              <a:rect l="l" t="t" r="r" b="b"/>
              <a:pathLst>
                <a:path w="1012825" h="250825">
                  <a:moveTo>
                    <a:pt x="306311" y="0"/>
                  </a:moveTo>
                  <a:lnTo>
                    <a:pt x="256833" y="2396"/>
                  </a:lnTo>
                  <a:lnTo>
                    <a:pt x="202685" y="9234"/>
                  </a:lnTo>
                  <a:lnTo>
                    <a:pt x="149804" y="22684"/>
                  </a:lnTo>
                  <a:lnTo>
                    <a:pt x="104126" y="44917"/>
                  </a:lnTo>
                  <a:lnTo>
                    <a:pt x="71589" y="78104"/>
                  </a:lnTo>
                  <a:lnTo>
                    <a:pt x="40740" y="137308"/>
                  </a:lnTo>
                  <a:lnTo>
                    <a:pt x="18316" y="192927"/>
                  </a:lnTo>
                  <a:lnTo>
                    <a:pt x="4631" y="234194"/>
                  </a:lnTo>
                  <a:lnTo>
                    <a:pt x="0" y="250342"/>
                  </a:lnTo>
                  <a:lnTo>
                    <a:pt x="1012520" y="250342"/>
                  </a:lnTo>
                  <a:lnTo>
                    <a:pt x="997356" y="193823"/>
                  </a:lnTo>
                  <a:lnTo>
                    <a:pt x="984845" y="157041"/>
                  </a:lnTo>
                  <a:lnTo>
                    <a:pt x="940930" y="78104"/>
                  </a:lnTo>
                  <a:lnTo>
                    <a:pt x="910273" y="46220"/>
                  </a:lnTo>
                  <a:lnTo>
                    <a:pt x="867429" y="24373"/>
                  </a:lnTo>
                  <a:lnTo>
                    <a:pt x="817536" y="10686"/>
                  </a:lnTo>
                  <a:lnTo>
                    <a:pt x="765729" y="3280"/>
                  </a:lnTo>
                  <a:lnTo>
                    <a:pt x="717143" y="279"/>
                  </a:lnTo>
                  <a:lnTo>
                    <a:pt x="683674" y="40179"/>
                  </a:lnTo>
                  <a:lnTo>
                    <a:pt x="647905" y="72124"/>
                  </a:lnTo>
                  <a:lnTo>
                    <a:pt x="610345" y="96105"/>
                  </a:lnTo>
                  <a:lnTo>
                    <a:pt x="571500" y="112111"/>
                  </a:lnTo>
                  <a:lnTo>
                    <a:pt x="531879" y="120132"/>
                  </a:lnTo>
                  <a:lnTo>
                    <a:pt x="491990" y="120158"/>
                  </a:lnTo>
                  <a:lnTo>
                    <a:pt x="452342" y="112178"/>
                  </a:lnTo>
                  <a:lnTo>
                    <a:pt x="413442" y="96182"/>
                  </a:lnTo>
                  <a:lnTo>
                    <a:pt x="375798" y="72161"/>
                  </a:lnTo>
                  <a:lnTo>
                    <a:pt x="339918" y="40103"/>
                  </a:lnTo>
                  <a:lnTo>
                    <a:pt x="306311" y="0"/>
                  </a:lnTo>
                  <a:close/>
                </a:path>
              </a:pathLst>
            </a:custGeom>
            <a:solidFill>
              <a:srgbClr val="7B08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/>
          <p:nvPr/>
        </p:nvSpPr>
        <p:spPr>
          <a:xfrm>
            <a:off x="564730" y="377634"/>
            <a:ext cx="430530" cy="430530"/>
          </a:xfrm>
          <a:custGeom>
            <a:avLst/>
            <a:gdLst/>
            <a:ahLst/>
            <a:cxnLst/>
            <a:rect l="l" t="t" r="r" b="b"/>
            <a:pathLst>
              <a:path w="430530" h="430530">
                <a:moveTo>
                  <a:pt x="166738" y="277380"/>
                </a:moveTo>
                <a:close/>
              </a:path>
              <a:path w="430530" h="430530">
                <a:moveTo>
                  <a:pt x="263499" y="277380"/>
                </a:moveTo>
                <a:close/>
              </a:path>
              <a:path w="430530" h="430530">
                <a:moveTo>
                  <a:pt x="390550" y="293890"/>
                </a:moveTo>
                <a:lnTo>
                  <a:pt x="383489" y="250710"/>
                </a:lnTo>
                <a:lnTo>
                  <a:pt x="383082" y="189750"/>
                </a:lnTo>
                <a:lnTo>
                  <a:pt x="381914" y="170700"/>
                </a:lnTo>
                <a:lnTo>
                  <a:pt x="357974" y="121170"/>
                </a:lnTo>
                <a:lnTo>
                  <a:pt x="316992" y="107200"/>
                </a:lnTo>
                <a:lnTo>
                  <a:pt x="308673" y="107200"/>
                </a:lnTo>
                <a:lnTo>
                  <a:pt x="301472" y="112280"/>
                </a:lnTo>
                <a:lnTo>
                  <a:pt x="295122" y="118630"/>
                </a:lnTo>
                <a:lnTo>
                  <a:pt x="291185" y="127520"/>
                </a:lnTo>
                <a:lnTo>
                  <a:pt x="290169" y="136410"/>
                </a:lnTo>
                <a:lnTo>
                  <a:pt x="292608" y="146570"/>
                </a:lnTo>
                <a:lnTo>
                  <a:pt x="292785" y="146570"/>
                </a:lnTo>
                <a:lnTo>
                  <a:pt x="292925" y="147840"/>
                </a:lnTo>
                <a:lnTo>
                  <a:pt x="295148" y="151650"/>
                </a:lnTo>
                <a:lnTo>
                  <a:pt x="294360" y="154190"/>
                </a:lnTo>
                <a:lnTo>
                  <a:pt x="287147" y="161810"/>
                </a:lnTo>
                <a:lnTo>
                  <a:pt x="281724" y="164350"/>
                </a:lnTo>
                <a:lnTo>
                  <a:pt x="271081" y="165620"/>
                </a:lnTo>
                <a:lnTo>
                  <a:pt x="267677" y="164350"/>
                </a:lnTo>
                <a:lnTo>
                  <a:pt x="264947" y="160540"/>
                </a:lnTo>
                <a:lnTo>
                  <a:pt x="260616" y="155460"/>
                </a:lnTo>
                <a:lnTo>
                  <a:pt x="257098" y="150380"/>
                </a:lnTo>
                <a:lnTo>
                  <a:pt x="254482" y="144030"/>
                </a:lnTo>
                <a:lnTo>
                  <a:pt x="252907" y="137680"/>
                </a:lnTo>
                <a:lnTo>
                  <a:pt x="252691" y="135140"/>
                </a:lnTo>
                <a:lnTo>
                  <a:pt x="252044" y="127520"/>
                </a:lnTo>
                <a:lnTo>
                  <a:pt x="280098" y="95770"/>
                </a:lnTo>
                <a:lnTo>
                  <a:pt x="285216" y="85610"/>
                </a:lnTo>
                <a:lnTo>
                  <a:pt x="299885" y="89420"/>
                </a:lnTo>
                <a:lnTo>
                  <a:pt x="303568" y="90690"/>
                </a:lnTo>
                <a:lnTo>
                  <a:pt x="304850" y="91960"/>
                </a:lnTo>
                <a:lnTo>
                  <a:pt x="305777" y="93230"/>
                </a:lnTo>
                <a:lnTo>
                  <a:pt x="310603" y="85610"/>
                </a:lnTo>
                <a:lnTo>
                  <a:pt x="312216" y="83070"/>
                </a:lnTo>
                <a:lnTo>
                  <a:pt x="300075" y="75450"/>
                </a:lnTo>
                <a:lnTo>
                  <a:pt x="286499" y="74180"/>
                </a:lnTo>
                <a:lnTo>
                  <a:pt x="284543" y="69100"/>
                </a:lnTo>
                <a:lnTo>
                  <a:pt x="278828" y="66560"/>
                </a:lnTo>
                <a:lnTo>
                  <a:pt x="269532" y="65290"/>
                </a:lnTo>
                <a:lnTo>
                  <a:pt x="256844" y="66560"/>
                </a:lnTo>
                <a:lnTo>
                  <a:pt x="242722" y="66560"/>
                </a:lnTo>
                <a:lnTo>
                  <a:pt x="234175" y="65290"/>
                </a:lnTo>
                <a:lnTo>
                  <a:pt x="229946" y="62750"/>
                </a:lnTo>
                <a:lnTo>
                  <a:pt x="228815" y="61480"/>
                </a:lnTo>
                <a:lnTo>
                  <a:pt x="227850" y="71640"/>
                </a:lnTo>
                <a:lnTo>
                  <a:pt x="236296" y="77990"/>
                </a:lnTo>
                <a:lnTo>
                  <a:pt x="238988" y="79260"/>
                </a:lnTo>
                <a:lnTo>
                  <a:pt x="231965" y="88150"/>
                </a:lnTo>
                <a:lnTo>
                  <a:pt x="224840" y="100850"/>
                </a:lnTo>
                <a:lnTo>
                  <a:pt x="218821" y="116090"/>
                </a:lnTo>
                <a:lnTo>
                  <a:pt x="215087" y="135140"/>
                </a:lnTo>
                <a:lnTo>
                  <a:pt x="211340" y="116090"/>
                </a:lnTo>
                <a:lnTo>
                  <a:pt x="205320" y="100850"/>
                </a:lnTo>
                <a:lnTo>
                  <a:pt x="198196" y="88150"/>
                </a:lnTo>
                <a:lnTo>
                  <a:pt x="196189" y="85610"/>
                </a:lnTo>
                <a:lnTo>
                  <a:pt x="191185" y="79260"/>
                </a:lnTo>
                <a:lnTo>
                  <a:pt x="193878" y="77990"/>
                </a:lnTo>
                <a:lnTo>
                  <a:pt x="202323" y="71640"/>
                </a:lnTo>
                <a:lnTo>
                  <a:pt x="202082" y="69100"/>
                </a:lnTo>
                <a:lnTo>
                  <a:pt x="201358" y="61480"/>
                </a:lnTo>
                <a:lnTo>
                  <a:pt x="198132" y="66560"/>
                </a:lnTo>
                <a:lnTo>
                  <a:pt x="194132" y="69100"/>
                </a:lnTo>
                <a:lnTo>
                  <a:pt x="186740" y="67830"/>
                </a:lnTo>
                <a:lnTo>
                  <a:pt x="160642" y="65290"/>
                </a:lnTo>
                <a:lnTo>
                  <a:pt x="151333" y="66560"/>
                </a:lnTo>
                <a:lnTo>
                  <a:pt x="145618" y="69100"/>
                </a:lnTo>
                <a:lnTo>
                  <a:pt x="143675" y="74180"/>
                </a:lnTo>
                <a:lnTo>
                  <a:pt x="130098" y="75450"/>
                </a:lnTo>
                <a:lnTo>
                  <a:pt x="117957" y="83070"/>
                </a:lnTo>
                <a:lnTo>
                  <a:pt x="124396" y="93230"/>
                </a:lnTo>
                <a:lnTo>
                  <a:pt x="125323" y="91960"/>
                </a:lnTo>
                <a:lnTo>
                  <a:pt x="126606" y="90690"/>
                </a:lnTo>
                <a:lnTo>
                  <a:pt x="130289" y="89420"/>
                </a:lnTo>
                <a:lnTo>
                  <a:pt x="144957" y="85610"/>
                </a:lnTo>
                <a:lnTo>
                  <a:pt x="150075" y="95770"/>
                </a:lnTo>
                <a:lnTo>
                  <a:pt x="158102" y="97040"/>
                </a:lnTo>
                <a:lnTo>
                  <a:pt x="178231" y="127520"/>
                </a:lnTo>
                <a:lnTo>
                  <a:pt x="177266" y="137680"/>
                </a:lnTo>
                <a:lnTo>
                  <a:pt x="175615" y="144030"/>
                </a:lnTo>
                <a:lnTo>
                  <a:pt x="173012" y="150380"/>
                </a:lnTo>
                <a:lnTo>
                  <a:pt x="169532" y="155460"/>
                </a:lnTo>
                <a:lnTo>
                  <a:pt x="165227" y="160540"/>
                </a:lnTo>
                <a:lnTo>
                  <a:pt x="162496" y="164350"/>
                </a:lnTo>
                <a:lnTo>
                  <a:pt x="159092" y="165620"/>
                </a:lnTo>
                <a:lnTo>
                  <a:pt x="148450" y="164350"/>
                </a:lnTo>
                <a:lnTo>
                  <a:pt x="143027" y="161810"/>
                </a:lnTo>
                <a:lnTo>
                  <a:pt x="135813" y="154190"/>
                </a:lnTo>
                <a:lnTo>
                  <a:pt x="135026" y="151650"/>
                </a:lnTo>
                <a:lnTo>
                  <a:pt x="137248" y="147840"/>
                </a:lnTo>
                <a:lnTo>
                  <a:pt x="137388" y="146570"/>
                </a:lnTo>
                <a:lnTo>
                  <a:pt x="137566" y="146570"/>
                </a:lnTo>
                <a:lnTo>
                  <a:pt x="139992" y="136410"/>
                </a:lnTo>
                <a:lnTo>
                  <a:pt x="138976" y="127520"/>
                </a:lnTo>
                <a:lnTo>
                  <a:pt x="135039" y="118630"/>
                </a:lnTo>
                <a:lnTo>
                  <a:pt x="128701" y="112280"/>
                </a:lnTo>
                <a:lnTo>
                  <a:pt x="121500" y="107200"/>
                </a:lnTo>
                <a:lnTo>
                  <a:pt x="113182" y="107200"/>
                </a:lnTo>
                <a:lnTo>
                  <a:pt x="72199" y="121170"/>
                </a:lnTo>
                <a:lnTo>
                  <a:pt x="48247" y="170700"/>
                </a:lnTo>
                <a:lnTo>
                  <a:pt x="46990" y="218960"/>
                </a:lnTo>
                <a:lnTo>
                  <a:pt x="46913" y="229120"/>
                </a:lnTo>
                <a:lnTo>
                  <a:pt x="46380" y="267220"/>
                </a:lnTo>
                <a:lnTo>
                  <a:pt x="39624" y="293890"/>
                </a:lnTo>
                <a:lnTo>
                  <a:pt x="46316" y="293890"/>
                </a:lnTo>
                <a:lnTo>
                  <a:pt x="58102" y="291350"/>
                </a:lnTo>
                <a:lnTo>
                  <a:pt x="70535" y="285000"/>
                </a:lnTo>
                <a:lnTo>
                  <a:pt x="79171" y="278650"/>
                </a:lnTo>
                <a:lnTo>
                  <a:pt x="81330" y="278650"/>
                </a:lnTo>
                <a:lnTo>
                  <a:pt x="91325" y="272300"/>
                </a:lnTo>
                <a:lnTo>
                  <a:pt x="96507" y="264680"/>
                </a:lnTo>
                <a:lnTo>
                  <a:pt x="98501" y="257060"/>
                </a:lnTo>
                <a:lnTo>
                  <a:pt x="98971" y="250710"/>
                </a:lnTo>
                <a:lnTo>
                  <a:pt x="108229" y="248170"/>
                </a:lnTo>
                <a:lnTo>
                  <a:pt x="123190" y="218960"/>
                </a:lnTo>
                <a:lnTo>
                  <a:pt x="125145" y="224040"/>
                </a:lnTo>
                <a:lnTo>
                  <a:pt x="130390" y="227850"/>
                </a:lnTo>
                <a:lnTo>
                  <a:pt x="137934" y="226580"/>
                </a:lnTo>
                <a:lnTo>
                  <a:pt x="146786" y="221500"/>
                </a:lnTo>
                <a:lnTo>
                  <a:pt x="149237" y="227850"/>
                </a:lnTo>
                <a:lnTo>
                  <a:pt x="155219" y="230390"/>
                </a:lnTo>
                <a:lnTo>
                  <a:pt x="162598" y="229120"/>
                </a:lnTo>
                <a:lnTo>
                  <a:pt x="169265" y="224040"/>
                </a:lnTo>
                <a:lnTo>
                  <a:pt x="169913" y="226580"/>
                </a:lnTo>
                <a:lnTo>
                  <a:pt x="174066" y="232930"/>
                </a:lnTo>
                <a:lnTo>
                  <a:pt x="165493" y="234200"/>
                </a:lnTo>
                <a:lnTo>
                  <a:pt x="161620" y="236740"/>
                </a:lnTo>
                <a:lnTo>
                  <a:pt x="147002" y="269760"/>
                </a:lnTo>
                <a:lnTo>
                  <a:pt x="133921" y="282460"/>
                </a:lnTo>
                <a:lnTo>
                  <a:pt x="127203" y="288810"/>
                </a:lnTo>
                <a:lnTo>
                  <a:pt x="123837" y="291350"/>
                </a:lnTo>
                <a:lnTo>
                  <a:pt x="118198" y="286270"/>
                </a:lnTo>
                <a:lnTo>
                  <a:pt x="115379" y="283730"/>
                </a:lnTo>
                <a:lnTo>
                  <a:pt x="112623" y="282460"/>
                </a:lnTo>
                <a:lnTo>
                  <a:pt x="109855" y="281190"/>
                </a:lnTo>
                <a:lnTo>
                  <a:pt x="106857" y="281190"/>
                </a:lnTo>
                <a:lnTo>
                  <a:pt x="105968" y="282460"/>
                </a:lnTo>
                <a:lnTo>
                  <a:pt x="96050" y="277380"/>
                </a:lnTo>
                <a:lnTo>
                  <a:pt x="90551" y="285000"/>
                </a:lnTo>
                <a:lnTo>
                  <a:pt x="92722" y="288810"/>
                </a:lnTo>
                <a:lnTo>
                  <a:pt x="95034" y="286270"/>
                </a:lnTo>
                <a:lnTo>
                  <a:pt x="98793" y="286270"/>
                </a:lnTo>
                <a:lnTo>
                  <a:pt x="101053" y="288810"/>
                </a:lnTo>
                <a:lnTo>
                  <a:pt x="87655" y="291350"/>
                </a:lnTo>
                <a:lnTo>
                  <a:pt x="90766" y="301510"/>
                </a:lnTo>
                <a:lnTo>
                  <a:pt x="94386" y="302780"/>
                </a:lnTo>
                <a:lnTo>
                  <a:pt x="94386" y="300240"/>
                </a:lnTo>
                <a:lnTo>
                  <a:pt x="95275" y="296430"/>
                </a:lnTo>
                <a:lnTo>
                  <a:pt x="99491" y="296430"/>
                </a:lnTo>
                <a:lnTo>
                  <a:pt x="99275" y="301510"/>
                </a:lnTo>
                <a:lnTo>
                  <a:pt x="102196" y="301510"/>
                </a:lnTo>
                <a:lnTo>
                  <a:pt x="111620" y="302780"/>
                </a:lnTo>
                <a:lnTo>
                  <a:pt x="122720" y="302780"/>
                </a:lnTo>
                <a:lnTo>
                  <a:pt x="128041" y="307860"/>
                </a:lnTo>
                <a:lnTo>
                  <a:pt x="127114" y="312940"/>
                </a:lnTo>
                <a:lnTo>
                  <a:pt x="130924" y="316750"/>
                </a:lnTo>
                <a:lnTo>
                  <a:pt x="133718" y="316750"/>
                </a:lnTo>
                <a:lnTo>
                  <a:pt x="134048" y="318020"/>
                </a:lnTo>
                <a:lnTo>
                  <a:pt x="133438" y="320560"/>
                </a:lnTo>
                <a:lnTo>
                  <a:pt x="130873" y="323100"/>
                </a:lnTo>
                <a:lnTo>
                  <a:pt x="137502" y="323100"/>
                </a:lnTo>
                <a:lnTo>
                  <a:pt x="142328" y="319290"/>
                </a:lnTo>
                <a:lnTo>
                  <a:pt x="144449" y="315480"/>
                </a:lnTo>
                <a:lnTo>
                  <a:pt x="142963" y="311670"/>
                </a:lnTo>
                <a:lnTo>
                  <a:pt x="134213" y="302780"/>
                </a:lnTo>
                <a:lnTo>
                  <a:pt x="133870" y="300240"/>
                </a:lnTo>
                <a:lnTo>
                  <a:pt x="133438" y="297700"/>
                </a:lnTo>
                <a:lnTo>
                  <a:pt x="134480" y="296430"/>
                </a:lnTo>
                <a:lnTo>
                  <a:pt x="136563" y="293890"/>
                </a:lnTo>
                <a:lnTo>
                  <a:pt x="139280" y="291350"/>
                </a:lnTo>
                <a:lnTo>
                  <a:pt x="143383" y="287540"/>
                </a:lnTo>
                <a:lnTo>
                  <a:pt x="148386" y="283730"/>
                </a:lnTo>
                <a:lnTo>
                  <a:pt x="154762" y="278650"/>
                </a:lnTo>
                <a:lnTo>
                  <a:pt x="156451" y="278650"/>
                </a:lnTo>
                <a:lnTo>
                  <a:pt x="159448" y="276110"/>
                </a:lnTo>
                <a:lnTo>
                  <a:pt x="161315" y="276110"/>
                </a:lnTo>
                <a:lnTo>
                  <a:pt x="166687" y="277368"/>
                </a:lnTo>
                <a:lnTo>
                  <a:pt x="168821" y="276110"/>
                </a:lnTo>
                <a:lnTo>
                  <a:pt x="170980" y="274840"/>
                </a:lnTo>
                <a:lnTo>
                  <a:pt x="175831" y="272300"/>
                </a:lnTo>
                <a:lnTo>
                  <a:pt x="182562" y="269760"/>
                </a:lnTo>
                <a:lnTo>
                  <a:pt x="191579" y="267220"/>
                </a:lnTo>
                <a:lnTo>
                  <a:pt x="190652" y="268490"/>
                </a:lnTo>
                <a:lnTo>
                  <a:pt x="190017" y="268490"/>
                </a:lnTo>
                <a:lnTo>
                  <a:pt x="188760" y="271030"/>
                </a:lnTo>
                <a:lnTo>
                  <a:pt x="188252" y="272300"/>
                </a:lnTo>
                <a:lnTo>
                  <a:pt x="186575" y="276110"/>
                </a:lnTo>
                <a:lnTo>
                  <a:pt x="185889" y="277380"/>
                </a:lnTo>
                <a:lnTo>
                  <a:pt x="165227" y="326910"/>
                </a:lnTo>
                <a:lnTo>
                  <a:pt x="155676" y="348500"/>
                </a:lnTo>
                <a:lnTo>
                  <a:pt x="158292" y="354850"/>
                </a:lnTo>
                <a:lnTo>
                  <a:pt x="170649" y="361200"/>
                </a:lnTo>
                <a:lnTo>
                  <a:pt x="176580" y="359930"/>
                </a:lnTo>
                <a:lnTo>
                  <a:pt x="180073" y="354850"/>
                </a:lnTo>
                <a:lnTo>
                  <a:pt x="179070" y="357390"/>
                </a:lnTo>
                <a:lnTo>
                  <a:pt x="178600" y="361200"/>
                </a:lnTo>
                <a:lnTo>
                  <a:pt x="180022" y="363740"/>
                </a:lnTo>
                <a:lnTo>
                  <a:pt x="181406" y="366280"/>
                </a:lnTo>
                <a:lnTo>
                  <a:pt x="183667" y="368820"/>
                </a:lnTo>
                <a:lnTo>
                  <a:pt x="186626" y="370090"/>
                </a:lnTo>
                <a:lnTo>
                  <a:pt x="189471" y="371360"/>
                </a:lnTo>
                <a:lnTo>
                  <a:pt x="192849" y="371360"/>
                </a:lnTo>
                <a:lnTo>
                  <a:pt x="199136" y="370090"/>
                </a:lnTo>
                <a:lnTo>
                  <a:pt x="201244" y="368820"/>
                </a:lnTo>
                <a:lnTo>
                  <a:pt x="202869" y="365010"/>
                </a:lnTo>
                <a:lnTo>
                  <a:pt x="203136" y="372630"/>
                </a:lnTo>
                <a:lnTo>
                  <a:pt x="207645" y="376440"/>
                </a:lnTo>
                <a:lnTo>
                  <a:pt x="222529" y="376440"/>
                </a:lnTo>
                <a:lnTo>
                  <a:pt x="227037" y="372630"/>
                </a:lnTo>
                <a:lnTo>
                  <a:pt x="227304" y="365010"/>
                </a:lnTo>
                <a:lnTo>
                  <a:pt x="228930" y="368820"/>
                </a:lnTo>
                <a:lnTo>
                  <a:pt x="231038" y="370090"/>
                </a:lnTo>
                <a:lnTo>
                  <a:pt x="237324" y="371360"/>
                </a:lnTo>
                <a:lnTo>
                  <a:pt x="240703" y="371360"/>
                </a:lnTo>
                <a:lnTo>
                  <a:pt x="243547" y="370090"/>
                </a:lnTo>
                <a:lnTo>
                  <a:pt x="246507" y="368820"/>
                </a:lnTo>
                <a:lnTo>
                  <a:pt x="248767" y="366280"/>
                </a:lnTo>
                <a:lnTo>
                  <a:pt x="249453" y="365010"/>
                </a:lnTo>
                <a:lnTo>
                  <a:pt x="251574" y="361200"/>
                </a:lnTo>
                <a:lnTo>
                  <a:pt x="251104" y="357390"/>
                </a:lnTo>
                <a:lnTo>
                  <a:pt x="250101" y="354850"/>
                </a:lnTo>
                <a:lnTo>
                  <a:pt x="253593" y="359930"/>
                </a:lnTo>
                <a:lnTo>
                  <a:pt x="259524" y="361200"/>
                </a:lnTo>
                <a:lnTo>
                  <a:pt x="271881" y="354850"/>
                </a:lnTo>
                <a:lnTo>
                  <a:pt x="274497" y="348500"/>
                </a:lnTo>
                <a:lnTo>
                  <a:pt x="244271" y="277368"/>
                </a:lnTo>
                <a:lnTo>
                  <a:pt x="243598" y="276110"/>
                </a:lnTo>
                <a:lnTo>
                  <a:pt x="241922" y="272300"/>
                </a:lnTo>
                <a:lnTo>
                  <a:pt x="241414" y="271030"/>
                </a:lnTo>
                <a:lnTo>
                  <a:pt x="240157" y="268490"/>
                </a:lnTo>
                <a:lnTo>
                  <a:pt x="239522" y="268490"/>
                </a:lnTo>
                <a:lnTo>
                  <a:pt x="238594" y="267220"/>
                </a:lnTo>
                <a:lnTo>
                  <a:pt x="247599" y="269760"/>
                </a:lnTo>
                <a:lnTo>
                  <a:pt x="254330" y="272300"/>
                </a:lnTo>
                <a:lnTo>
                  <a:pt x="259181" y="274840"/>
                </a:lnTo>
                <a:lnTo>
                  <a:pt x="263474" y="277368"/>
                </a:lnTo>
                <a:lnTo>
                  <a:pt x="268859" y="276110"/>
                </a:lnTo>
                <a:lnTo>
                  <a:pt x="270725" y="276110"/>
                </a:lnTo>
                <a:lnTo>
                  <a:pt x="273723" y="278650"/>
                </a:lnTo>
                <a:lnTo>
                  <a:pt x="275412" y="278650"/>
                </a:lnTo>
                <a:lnTo>
                  <a:pt x="281787" y="283730"/>
                </a:lnTo>
                <a:lnTo>
                  <a:pt x="286791" y="287540"/>
                </a:lnTo>
                <a:lnTo>
                  <a:pt x="293611" y="293890"/>
                </a:lnTo>
                <a:lnTo>
                  <a:pt x="296735" y="297700"/>
                </a:lnTo>
                <a:lnTo>
                  <a:pt x="296303" y="300240"/>
                </a:lnTo>
                <a:lnTo>
                  <a:pt x="295960" y="302780"/>
                </a:lnTo>
                <a:lnTo>
                  <a:pt x="287210" y="311670"/>
                </a:lnTo>
                <a:lnTo>
                  <a:pt x="285724" y="315480"/>
                </a:lnTo>
                <a:lnTo>
                  <a:pt x="287845" y="319290"/>
                </a:lnTo>
                <a:lnTo>
                  <a:pt x="292671" y="323100"/>
                </a:lnTo>
                <a:lnTo>
                  <a:pt x="299300" y="323100"/>
                </a:lnTo>
                <a:lnTo>
                  <a:pt x="296735" y="320560"/>
                </a:lnTo>
                <a:lnTo>
                  <a:pt x="296125" y="318020"/>
                </a:lnTo>
                <a:lnTo>
                  <a:pt x="296456" y="316750"/>
                </a:lnTo>
                <a:lnTo>
                  <a:pt x="299250" y="316750"/>
                </a:lnTo>
                <a:lnTo>
                  <a:pt x="303060" y="312940"/>
                </a:lnTo>
                <a:lnTo>
                  <a:pt x="302133" y="307860"/>
                </a:lnTo>
                <a:lnTo>
                  <a:pt x="307454" y="302780"/>
                </a:lnTo>
                <a:lnTo>
                  <a:pt x="318554" y="302780"/>
                </a:lnTo>
                <a:lnTo>
                  <a:pt x="327977" y="301510"/>
                </a:lnTo>
                <a:lnTo>
                  <a:pt x="330898" y="301510"/>
                </a:lnTo>
                <a:lnTo>
                  <a:pt x="330682" y="296430"/>
                </a:lnTo>
                <a:lnTo>
                  <a:pt x="334899" y="296430"/>
                </a:lnTo>
                <a:lnTo>
                  <a:pt x="335788" y="300240"/>
                </a:lnTo>
                <a:lnTo>
                  <a:pt x="335788" y="302780"/>
                </a:lnTo>
                <a:lnTo>
                  <a:pt x="339407" y="301510"/>
                </a:lnTo>
                <a:lnTo>
                  <a:pt x="340956" y="296430"/>
                </a:lnTo>
                <a:lnTo>
                  <a:pt x="342519" y="291350"/>
                </a:lnTo>
                <a:lnTo>
                  <a:pt x="329120" y="288810"/>
                </a:lnTo>
                <a:lnTo>
                  <a:pt x="331381" y="286270"/>
                </a:lnTo>
                <a:lnTo>
                  <a:pt x="335140" y="286270"/>
                </a:lnTo>
                <a:lnTo>
                  <a:pt x="337451" y="288810"/>
                </a:lnTo>
                <a:lnTo>
                  <a:pt x="338899" y="286270"/>
                </a:lnTo>
                <a:lnTo>
                  <a:pt x="339623" y="285000"/>
                </a:lnTo>
                <a:lnTo>
                  <a:pt x="337781" y="282460"/>
                </a:lnTo>
                <a:lnTo>
                  <a:pt x="334124" y="277380"/>
                </a:lnTo>
                <a:lnTo>
                  <a:pt x="324205" y="282460"/>
                </a:lnTo>
                <a:lnTo>
                  <a:pt x="323303" y="281190"/>
                </a:lnTo>
                <a:lnTo>
                  <a:pt x="320306" y="281190"/>
                </a:lnTo>
                <a:lnTo>
                  <a:pt x="314782" y="283730"/>
                </a:lnTo>
                <a:lnTo>
                  <a:pt x="306336" y="291350"/>
                </a:lnTo>
                <a:lnTo>
                  <a:pt x="302971" y="288810"/>
                </a:lnTo>
                <a:lnTo>
                  <a:pt x="296252" y="282460"/>
                </a:lnTo>
                <a:lnTo>
                  <a:pt x="289712" y="276110"/>
                </a:lnTo>
                <a:lnTo>
                  <a:pt x="283171" y="269760"/>
                </a:lnTo>
                <a:lnTo>
                  <a:pt x="283044" y="267220"/>
                </a:lnTo>
                <a:lnTo>
                  <a:pt x="282854" y="263410"/>
                </a:lnTo>
                <a:lnTo>
                  <a:pt x="281444" y="255790"/>
                </a:lnTo>
                <a:lnTo>
                  <a:pt x="256108" y="232930"/>
                </a:lnTo>
                <a:lnTo>
                  <a:pt x="260261" y="226580"/>
                </a:lnTo>
                <a:lnTo>
                  <a:pt x="260908" y="224040"/>
                </a:lnTo>
                <a:lnTo>
                  <a:pt x="267563" y="229120"/>
                </a:lnTo>
                <a:lnTo>
                  <a:pt x="274942" y="230390"/>
                </a:lnTo>
                <a:lnTo>
                  <a:pt x="280924" y="227850"/>
                </a:lnTo>
                <a:lnTo>
                  <a:pt x="282397" y="224040"/>
                </a:lnTo>
                <a:lnTo>
                  <a:pt x="283387" y="221500"/>
                </a:lnTo>
                <a:lnTo>
                  <a:pt x="292227" y="226580"/>
                </a:lnTo>
                <a:lnTo>
                  <a:pt x="299770" y="227850"/>
                </a:lnTo>
                <a:lnTo>
                  <a:pt x="305015" y="224040"/>
                </a:lnTo>
                <a:lnTo>
                  <a:pt x="305993" y="221500"/>
                </a:lnTo>
                <a:lnTo>
                  <a:pt x="306984" y="218960"/>
                </a:lnTo>
                <a:lnTo>
                  <a:pt x="331203" y="250710"/>
                </a:lnTo>
                <a:lnTo>
                  <a:pt x="331660" y="257060"/>
                </a:lnTo>
                <a:lnTo>
                  <a:pt x="333654" y="264680"/>
                </a:lnTo>
                <a:lnTo>
                  <a:pt x="338836" y="272300"/>
                </a:lnTo>
                <a:lnTo>
                  <a:pt x="348843" y="278650"/>
                </a:lnTo>
                <a:lnTo>
                  <a:pt x="351002" y="278650"/>
                </a:lnTo>
                <a:lnTo>
                  <a:pt x="359625" y="285000"/>
                </a:lnTo>
                <a:lnTo>
                  <a:pt x="372059" y="291350"/>
                </a:lnTo>
                <a:lnTo>
                  <a:pt x="383844" y="293890"/>
                </a:lnTo>
                <a:lnTo>
                  <a:pt x="390550" y="293890"/>
                </a:lnTo>
                <a:close/>
              </a:path>
              <a:path w="430530" h="430530">
                <a:moveTo>
                  <a:pt x="430237" y="215112"/>
                </a:moveTo>
                <a:lnTo>
                  <a:pt x="424548" y="165785"/>
                </a:lnTo>
                <a:lnTo>
                  <a:pt x="413613" y="135191"/>
                </a:lnTo>
                <a:lnTo>
                  <a:pt x="413613" y="215112"/>
                </a:lnTo>
                <a:lnTo>
                  <a:pt x="408368" y="260616"/>
                </a:lnTo>
                <a:lnTo>
                  <a:pt x="393433" y="302399"/>
                </a:lnTo>
                <a:lnTo>
                  <a:pt x="370001" y="339255"/>
                </a:lnTo>
                <a:lnTo>
                  <a:pt x="339255" y="369989"/>
                </a:lnTo>
                <a:lnTo>
                  <a:pt x="302387" y="393420"/>
                </a:lnTo>
                <a:lnTo>
                  <a:pt x="260604" y="408355"/>
                </a:lnTo>
                <a:lnTo>
                  <a:pt x="215087" y="413600"/>
                </a:lnTo>
                <a:lnTo>
                  <a:pt x="169545" y="408343"/>
                </a:lnTo>
                <a:lnTo>
                  <a:pt x="127800" y="393420"/>
                </a:lnTo>
                <a:lnTo>
                  <a:pt x="90944" y="369989"/>
                </a:lnTo>
                <a:lnTo>
                  <a:pt x="60210" y="339255"/>
                </a:lnTo>
                <a:lnTo>
                  <a:pt x="36791" y="302399"/>
                </a:lnTo>
                <a:lnTo>
                  <a:pt x="21856" y="260616"/>
                </a:lnTo>
                <a:lnTo>
                  <a:pt x="16624" y="215112"/>
                </a:lnTo>
                <a:lnTo>
                  <a:pt x="21856" y="169595"/>
                </a:lnTo>
                <a:lnTo>
                  <a:pt x="36791" y="127812"/>
                </a:lnTo>
                <a:lnTo>
                  <a:pt x="60210" y="90957"/>
                </a:lnTo>
                <a:lnTo>
                  <a:pt x="90944" y="60210"/>
                </a:lnTo>
                <a:lnTo>
                  <a:pt x="127800" y="36779"/>
                </a:lnTo>
                <a:lnTo>
                  <a:pt x="169570" y="21856"/>
                </a:lnTo>
                <a:lnTo>
                  <a:pt x="215087" y="16611"/>
                </a:lnTo>
                <a:lnTo>
                  <a:pt x="260642" y="21869"/>
                </a:lnTo>
                <a:lnTo>
                  <a:pt x="302387" y="36779"/>
                </a:lnTo>
                <a:lnTo>
                  <a:pt x="339255" y="60210"/>
                </a:lnTo>
                <a:lnTo>
                  <a:pt x="370001" y="90957"/>
                </a:lnTo>
                <a:lnTo>
                  <a:pt x="393433" y="127812"/>
                </a:lnTo>
                <a:lnTo>
                  <a:pt x="408368" y="169595"/>
                </a:lnTo>
                <a:lnTo>
                  <a:pt x="413613" y="215112"/>
                </a:lnTo>
                <a:lnTo>
                  <a:pt x="413613" y="135191"/>
                </a:lnTo>
                <a:lnTo>
                  <a:pt x="382968" y="80568"/>
                </a:lnTo>
                <a:lnTo>
                  <a:pt x="349656" y="47256"/>
                </a:lnTo>
                <a:lnTo>
                  <a:pt x="309676" y="21856"/>
                </a:lnTo>
                <a:lnTo>
                  <a:pt x="264426" y="5676"/>
                </a:lnTo>
                <a:lnTo>
                  <a:pt x="215087" y="0"/>
                </a:lnTo>
                <a:lnTo>
                  <a:pt x="165760" y="5676"/>
                </a:lnTo>
                <a:lnTo>
                  <a:pt x="120497" y="21869"/>
                </a:lnTo>
                <a:lnTo>
                  <a:pt x="80556" y="47256"/>
                </a:lnTo>
                <a:lnTo>
                  <a:pt x="47244" y="80568"/>
                </a:lnTo>
                <a:lnTo>
                  <a:pt x="21856" y="120510"/>
                </a:lnTo>
                <a:lnTo>
                  <a:pt x="5676" y="165785"/>
                </a:lnTo>
                <a:lnTo>
                  <a:pt x="0" y="215112"/>
                </a:lnTo>
                <a:lnTo>
                  <a:pt x="5676" y="264426"/>
                </a:lnTo>
                <a:lnTo>
                  <a:pt x="21856" y="309702"/>
                </a:lnTo>
                <a:lnTo>
                  <a:pt x="47244" y="349643"/>
                </a:lnTo>
                <a:lnTo>
                  <a:pt x="80556" y="382955"/>
                </a:lnTo>
                <a:lnTo>
                  <a:pt x="120523" y="408355"/>
                </a:lnTo>
                <a:lnTo>
                  <a:pt x="165760" y="424522"/>
                </a:lnTo>
                <a:lnTo>
                  <a:pt x="215087" y="430212"/>
                </a:lnTo>
                <a:lnTo>
                  <a:pt x="264426" y="424522"/>
                </a:lnTo>
                <a:lnTo>
                  <a:pt x="309714" y="408343"/>
                </a:lnTo>
                <a:lnTo>
                  <a:pt x="349656" y="382955"/>
                </a:lnTo>
                <a:lnTo>
                  <a:pt x="382968" y="349643"/>
                </a:lnTo>
                <a:lnTo>
                  <a:pt x="408368" y="309702"/>
                </a:lnTo>
                <a:lnTo>
                  <a:pt x="424548" y="264426"/>
                </a:lnTo>
                <a:lnTo>
                  <a:pt x="430237" y="2151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object 17"/>
          <p:cNvGrpSpPr/>
          <p:nvPr/>
        </p:nvGrpSpPr>
        <p:grpSpPr>
          <a:xfrm>
            <a:off x="1101526" y="506925"/>
            <a:ext cx="447675" cy="157480"/>
            <a:chOff x="1101526" y="506925"/>
            <a:chExt cx="447675" cy="157480"/>
          </a:xfrm>
        </p:grpSpPr>
        <p:pic>
          <p:nvPicPr>
            <p:cNvPr id="18" name="object 1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01526" y="506925"/>
              <a:ext cx="324025" cy="157191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54486" y="554008"/>
              <a:ext cx="94348" cy="107759"/>
            </a:xfrm>
            <a:prstGeom prst="rect">
              <a:avLst/>
            </a:prstGeom>
          </p:spPr>
        </p:pic>
      </p:grpSp>
      <p:grpSp>
        <p:nvGrpSpPr>
          <p:cNvPr id="20" name="object 20"/>
          <p:cNvGrpSpPr/>
          <p:nvPr/>
        </p:nvGrpSpPr>
        <p:grpSpPr>
          <a:xfrm>
            <a:off x="1621395" y="506933"/>
            <a:ext cx="10570845" cy="181610"/>
            <a:chOff x="1621395" y="506933"/>
            <a:chExt cx="10570845" cy="181610"/>
          </a:xfrm>
        </p:grpSpPr>
        <p:pic>
          <p:nvPicPr>
            <p:cNvPr id="21" name="object 2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21395" y="506933"/>
              <a:ext cx="427027" cy="157182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067779" y="554014"/>
              <a:ext cx="97358" cy="107759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88428" y="554014"/>
              <a:ext cx="97281" cy="107759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2313863" y="685079"/>
              <a:ext cx="12700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351909" y="685079"/>
              <a:ext cx="9821545" cy="0"/>
            </a:xfrm>
            <a:custGeom>
              <a:avLst/>
              <a:gdLst/>
              <a:ahLst/>
              <a:cxnLst/>
              <a:rect l="l" t="t" r="r" b="b"/>
              <a:pathLst>
                <a:path w="9821545">
                  <a:moveTo>
                    <a:pt x="0" y="0"/>
                  </a:moveTo>
                  <a:lnTo>
                    <a:pt x="9821011" y="0"/>
                  </a:lnTo>
                </a:path>
              </a:pathLst>
            </a:custGeom>
            <a:ln w="6350">
              <a:solidFill>
                <a:srgbClr val="FFFFFF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2185587" y="681904"/>
              <a:ext cx="6985" cy="6350"/>
            </a:xfrm>
            <a:custGeom>
              <a:avLst/>
              <a:gdLst/>
              <a:ahLst/>
              <a:cxnLst/>
              <a:rect l="l" t="t" r="r" b="b"/>
              <a:pathLst>
                <a:path w="6984" h="6350">
                  <a:moveTo>
                    <a:pt x="0" y="6350"/>
                  </a:moveTo>
                  <a:lnTo>
                    <a:pt x="6412" y="6350"/>
                  </a:lnTo>
                  <a:lnTo>
                    <a:pt x="6412" y="0"/>
                  </a:lnTo>
                  <a:lnTo>
                    <a:pt x="0" y="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" name="object 27"/>
          <p:cNvGrpSpPr/>
          <p:nvPr/>
        </p:nvGrpSpPr>
        <p:grpSpPr>
          <a:xfrm>
            <a:off x="1488686" y="4308847"/>
            <a:ext cx="970915" cy="997585"/>
            <a:chOff x="1488686" y="4308847"/>
            <a:chExt cx="970915" cy="997585"/>
          </a:xfrm>
        </p:grpSpPr>
        <p:sp>
          <p:nvSpPr>
            <p:cNvPr id="28" name="object 28"/>
            <p:cNvSpPr/>
            <p:nvPr/>
          </p:nvSpPr>
          <p:spPr>
            <a:xfrm>
              <a:off x="1488686" y="5066461"/>
              <a:ext cx="970915" cy="240029"/>
            </a:xfrm>
            <a:custGeom>
              <a:avLst/>
              <a:gdLst/>
              <a:ahLst/>
              <a:cxnLst/>
              <a:rect l="l" t="t" r="r" b="b"/>
              <a:pathLst>
                <a:path w="970914" h="240029">
                  <a:moveTo>
                    <a:pt x="679424" y="0"/>
                  </a:moveTo>
                  <a:lnTo>
                    <a:pt x="637585" y="31224"/>
                  </a:lnTo>
                  <a:lnTo>
                    <a:pt x="594543" y="54649"/>
                  </a:lnTo>
                  <a:lnTo>
                    <a:pt x="550640" y="70272"/>
                  </a:lnTo>
                  <a:lnTo>
                    <a:pt x="506219" y="78092"/>
                  </a:lnTo>
                  <a:lnTo>
                    <a:pt x="461624" y="78105"/>
                  </a:lnTo>
                  <a:lnTo>
                    <a:pt x="417196" y="70311"/>
                  </a:lnTo>
                  <a:lnTo>
                    <a:pt x="373280" y="54708"/>
                  </a:lnTo>
                  <a:lnTo>
                    <a:pt x="330218" y="31292"/>
                  </a:lnTo>
                  <a:lnTo>
                    <a:pt x="288353" y="63"/>
                  </a:lnTo>
                  <a:lnTo>
                    <a:pt x="241316" y="2652"/>
                  </a:lnTo>
                  <a:lnTo>
                    <a:pt x="190528" y="9484"/>
                  </a:lnTo>
                  <a:lnTo>
                    <a:pt x="141284" y="22496"/>
                  </a:lnTo>
                  <a:lnTo>
                    <a:pt x="98878" y="43623"/>
                  </a:lnTo>
                  <a:lnTo>
                    <a:pt x="68605" y="74802"/>
                  </a:lnTo>
                  <a:lnTo>
                    <a:pt x="39037" y="131547"/>
                  </a:lnTo>
                  <a:lnTo>
                    <a:pt x="17548" y="184853"/>
                  </a:lnTo>
                  <a:lnTo>
                    <a:pt x="4436" y="224402"/>
                  </a:lnTo>
                  <a:lnTo>
                    <a:pt x="0" y="239877"/>
                  </a:lnTo>
                  <a:lnTo>
                    <a:pt x="970407" y="239877"/>
                  </a:lnTo>
                  <a:lnTo>
                    <a:pt x="955876" y="185713"/>
                  </a:lnTo>
                  <a:lnTo>
                    <a:pt x="928005" y="118651"/>
                  </a:lnTo>
                  <a:lnTo>
                    <a:pt x="901801" y="74802"/>
                  </a:lnTo>
                  <a:lnTo>
                    <a:pt x="871075" y="43308"/>
                  </a:lnTo>
                  <a:lnTo>
                    <a:pt x="827985" y="22088"/>
                  </a:lnTo>
                  <a:lnTo>
                    <a:pt x="778021" y="9134"/>
                  </a:lnTo>
                  <a:lnTo>
                    <a:pt x="726671" y="2440"/>
                  </a:lnTo>
                  <a:lnTo>
                    <a:pt x="679424" y="0"/>
                  </a:lnTo>
                  <a:close/>
                </a:path>
              </a:pathLst>
            </a:custGeom>
            <a:solidFill>
              <a:srgbClr val="68B4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762772" y="4815827"/>
              <a:ext cx="431800" cy="276860"/>
            </a:xfrm>
            <a:custGeom>
              <a:avLst/>
              <a:gdLst/>
              <a:ahLst/>
              <a:cxnLst/>
              <a:rect l="l" t="t" r="r" b="b"/>
              <a:pathLst>
                <a:path w="431800" h="276860">
                  <a:moveTo>
                    <a:pt x="130276" y="167881"/>
                  </a:moveTo>
                  <a:lnTo>
                    <a:pt x="121348" y="106845"/>
                  </a:lnTo>
                  <a:lnTo>
                    <a:pt x="87452" y="44843"/>
                  </a:lnTo>
                  <a:lnTo>
                    <a:pt x="47396" y="13157"/>
                  </a:lnTo>
                  <a:lnTo>
                    <a:pt x="0" y="0"/>
                  </a:lnTo>
                  <a:lnTo>
                    <a:pt x="9258" y="144703"/>
                  </a:lnTo>
                  <a:lnTo>
                    <a:pt x="17246" y="221526"/>
                  </a:lnTo>
                  <a:lnTo>
                    <a:pt x="28359" y="256184"/>
                  </a:lnTo>
                  <a:lnTo>
                    <a:pt x="47002" y="274408"/>
                  </a:lnTo>
                  <a:lnTo>
                    <a:pt x="70370" y="276796"/>
                  </a:lnTo>
                  <a:lnTo>
                    <a:pt x="97142" y="257048"/>
                  </a:lnTo>
                  <a:lnTo>
                    <a:pt x="119646" y="219341"/>
                  </a:lnTo>
                  <a:lnTo>
                    <a:pt x="130276" y="167881"/>
                  </a:lnTo>
                  <a:close/>
                </a:path>
                <a:path w="431800" h="276860">
                  <a:moveTo>
                    <a:pt x="431279" y="0"/>
                  </a:moveTo>
                  <a:lnTo>
                    <a:pt x="383882" y="13157"/>
                  </a:lnTo>
                  <a:lnTo>
                    <a:pt x="343827" y="44843"/>
                  </a:lnTo>
                  <a:lnTo>
                    <a:pt x="309930" y="106845"/>
                  </a:lnTo>
                  <a:lnTo>
                    <a:pt x="301015" y="167881"/>
                  </a:lnTo>
                  <a:lnTo>
                    <a:pt x="311632" y="219341"/>
                  </a:lnTo>
                  <a:lnTo>
                    <a:pt x="334149" y="257048"/>
                  </a:lnTo>
                  <a:lnTo>
                    <a:pt x="360908" y="276796"/>
                  </a:lnTo>
                  <a:lnTo>
                    <a:pt x="384276" y="274408"/>
                  </a:lnTo>
                  <a:lnTo>
                    <a:pt x="402932" y="256184"/>
                  </a:lnTo>
                  <a:lnTo>
                    <a:pt x="414045" y="221526"/>
                  </a:lnTo>
                  <a:lnTo>
                    <a:pt x="422021" y="144703"/>
                  </a:lnTo>
                  <a:lnTo>
                    <a:pt x="431279" y="0"/>
                  </a:lnTo>
                  <a:close/>
                </a:path>
              </a:pathLst>
            </a:custGeom>
            <a:solidFill>
              <a:srgbClr val="DFCE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749704" y="4432414"/>
              <a:ext cx="448309" cy="712470"/>
            </a:xfrm>
            <a:custGeom>
              <a:avLst/>
              <a:gdLst/>
              <a:ahLst/>
              <a:cxnLst/>
              <a:rect l="l" t="t" r="r" b="b"/>
              <a:pathLst>
                <a:path w="448310" h="712470">
                  <a:moveTo>
                    <a:pt x="418401" y="634161"/>
                  </a:moveTo>
                  <a:lnTo>
                    <a:pt x="357797" y="626960"/>
                  </a:lnTo>
                  <a:lnTo>
                    <a:pt x="331177" y="582498"/>
                  </a:lnTo>
                  <a:lnTo>
                    <a:pt x="328701" y="552577"/>
                  </a:lnTo>
                  <a:lnTo>
                    <a:pt x="304660" y="567690"/>
                  </a:lnTo>
                  <a:lnTo>
                    <a:pt x="279082" y="578866"/>
                  </a:lnTo>
                  <a:lnTo>
                    <a:pt x="252183" y="585787"/>
                  </a:lnTo>
                  <a:lnTo>
                    <a:pt x="224180" y="588175"/>
                  </a:lnTo>
                  <a:lnTo>
                    <a:pt x="196176" y="585787"/>
                  </a:lnTo>
                  <a:lnTo>
                    <a:pt x="169265" y="578866"/>
                  </a:lnTo>
                  <a:lnTo>
                    <a:pt x="143675" y="567677"/>
                  </a:lnTo>
                  <a:lnTo>
                    <a:pt x="119634" y="552564"/>
                  </a:lnTo>
                  <a:lnTo>
                    <a:pt x="117170" y="582498"/>
                  </a:lnTo>
                  <a:lnTo>
                    <a:pt x="107823" y="608545"/>
                  </a:lnTo>
                  <a:lnTo>
                    <a:pt x="90576" y="626935"/>
                  </a:lnTo>
                  <a:lnTo>
                    <a:pt x="64465" y="633933"/>
                  </a:lnTo>
                  <a:lnTo>
                    <a:pt x="27330" y="634225"/>
                  </a:lnTo>
                  <a:lnTo>
                    <a:pt x="69189" y="665454"/>
                  </a:lnTo>
                  <a:lnTo>
                    <a:pt x="112255" y="688873"/>
                  </a:lnTo>
                  <a:lnTo>
                    <a:pt x="156171" y="704469"/>
                  </a:lnTo>
                  <a:lnTo>
                    <a:pt x="200596" y="712266"/>
                  </a:lnTo>
                  <a:lnTo>
                    <a:pt x="245186" y="712254"/>
                  </a:lnTo>
                  <a:lnTo>
                    <a:pt x="289610" y="704430"/>
                  </a:lnTo>
                  <a:lnTo>
                    <a:pt x="333514" y="688809"/>
                  </a:lnTo>
                  <a:lnTo>
                    <a:pt x="376555" y="665378"/>
                  </a:lnTo>
                  <a:lnTo>
                    <a:pt x="418401" y="634161"/>
                  </a:lnTo>
                  <a:close/>
                </a:path>
                <a:path w="448310" h="712470">
                  <a:moveTo>
                    <a:pt x="448284" y="291503"/>
                  </a:moveTo>
                  <a:lnTo>
                    <a:pt x="432219" y="280657"/>
                  </a:lnTo>
                  <a:lnTo>
                    <a:pt x="431990" y="280504"/>
                  </a:lnTo>
                  <a:lnTo>
                    <a:pt x="430377" y="279412"/>
                  </a:lnTo>
                  <a:lnTo>
                    <a:pt x="429856" y="280504"/>
                  </a:lnTo>
                  <a:lnTo>
                    <a:pt x="430809" y="235673"/>
                  </a:lnTo>
                  <a:lnTo>
                    <a:pt x="427037" y="194741"/>
                  </a:lnTo>
                  <a:lnTo>
                    <a:pt x="407047" y="124587"/>
                  </a:lnTo>
                  <a:lnTo>
                    <a:pt x="373316" y="70040"/>
                  </a:lnTo>
                  <a:lnTo>
                    <a:pt x="329285" y="31102"/>
                  </a:lnTo>
                  <a:lnTo>
                    <a:pt x="278396" y="7747"/>
                  </a:lnTo>
                  <a:lnTo>
                    <a:pt x="224066" y="0"/>
                  </a:lnTo>
                  <a:lnTo>
                    <a:pt x="196697" y="1968"/>
                  </a:lnTo>
                  <a:lnTo>
                    <a:pt x="143675" y="17589"/>
                  </a:lnTo>
                  <a:lnTo>
                    <a:pt x="95808" y="48793"/>
                  </a:lnTo>
                  <a:lnTo>
                    <a:pt x="56540" y="95580"/>
                  </a:lnTo>
                  <a:lnTo>
                    <a:pt x="29298" y="157937"/>
                  </a:lnTo>
                  <a:lnTo>
                    <a:pt x="17526" y="235864"/>
                  </a:lnTo>
                  <a:lnTo>
                    <a:pt x="18516" y="280657"/>
                  </a:lnTo>
                  <a:lnTo>
                    <a:pt x="17919" y="279412"/>
                  </a:lnTo>
                  <a:lnTo>
                    <a:pt x="0" y="291541"/>
                  </a:lnTo>
                  <a:lnTo>
                    <a:pt x="279" y="322859"/>
                  </a:lnTo>
                  <a:lnTo>
                    <a:pt x="8178" y="358495"/>
                  </a:lnTo>
                  <a:lnTo>
                    <a:pt x="13081" y="383400"/>
                  </a:lnTo>
                  <a:lnTo>
                    <a:pt x="16637" y="392658"/>
                  </a:lnTo>
                  <a:lnTo>
                    <a:pt x="23418" y="399643"/>
                  </a:lnTo>
                  <a:lnTo>
                    <a:pt x="31711" y="401675"/>
                  </a:lnTo>
                  <a:lnTo>
                    <a:pt x="39801" y="396100"/>
                  </a:lnTo>
                  <a:lnTo>
                    <a:pt x="53721" y="432130"/>
                  </a:lnTo>
                  <a:lnTo>
                    <a:pt x="91414" y="494944"/>
                  </a:lnTo>
                  <a:lnTo>
                    <a:pt x="140030" y="536790"/>
                  </a:lnTo>
                  <a:lnTo>
                    <a:pt x="194818" y="556628"/>
                  </a:lnTo>
                  <a:lnTo>
                    <a:pt x="224180" y="559231"/>
                  </a:lnTo>
                  <a:lnTo>
                    <a:pt x="253530" y="556628"/>
                  </a:lnTo>
                  <a:lnTo>
                    <a:pt x="308330" y="536778"/>
                  </a:lnTo>
                  <a:lnTo>
                    <a:pt x="356946" y="494944"/>
                  </a:lnTo>
                  <a:lnTo>
                    <a:pt x="394652" y="432092"/>
                  </a:lnTo>
                  <a:lnTo>
                    <a:pt x="408533" y="396163"/>
                  </a:lnTo>
                  <a:lnTo>
                    <a:pt x="416610" y="401675"/>
                  </a:lnTo>
                  <a:lnTo>
                    <a:pt x="424878" y="399618"/>
                  </a:lnTo>
                  <a:lnTo>
                    <a:pt x="428244" y="396163"/>
                  </a:lnTo>
                  <a:lnTo>
                    <a:pt x="431660" y="392645"/>
                  </a:lnTo>
                  <a:lnTo>
                    <a:pt x="435216" y="383400"/>
                  </a:lnTo>
                  <a:lnTo>
                    <a:pt x="440118" y="358444"/>
                  </a:lnTo>
                  <a:lnTo>
                    <a:pt x="447992" y="322846"/>
                  </a:lnTo>
                  <a:lnTo>
                    <a:pt x="448284" y="291503"/>
                  </a:lnTo>
                  <a:close/>
                </a:path>
              </a:pathLst>
            </a:custGeom>
            <a:solidFill>
              <a:srgbClr val="EBB9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864827" y="4952653"/>
              <a:ext cx="218122" cy="67919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1711686" y="5054344"/>
              <a:ext cx="217170" cy="126364"/>
            </a:xfrm>
            <a:custGeom>
              <a:avLst/>
              <a:gdLst/>
              <a:ahLst/>
              <a:cxnLst/>
              <a:rect l="l" t="t" r="r" b="b"/>
              <a:pathLst>
                <a:path w="217169" h="126364">
                  <a:moveTo>
                    <a:pt x="135229" y="0"/>
                  </a:moveTo>
                  <a:lnTo>
                    <a:pt x="0" y="16776"/>
                  </a:lnTo>
                  <a:lnTo>
                    <a:pt x="171259" y="126288"/>
                  </a:lnTo>
                  <a:lnTo>
                    <a:pt x="216814" y="43243"/>
                  </a:lnTo>
                  <a:lnTo>
                    <a:pt x="13522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906809" y="5097587"/>
              <a:ext cx="67310" cy="49530"/>
            </a:xfrm>
            <a:custGeom>
              <a:avLst/>
              <a:gdLst/>
              <a:ahLst/>
              <a:cxnLst/>
              <a:rect l="l" t="t" r="r" b="b"/>
              <a:pathLst>
                <a:path w="67310" h="49529">
                  <a:moveTo>
                    <a:pt x="21691" y="0"/>
                  </a:moveTo>
                  <a:lnTo>
                    <a:pt x="0" y="39535"/>
                  </a:lnTo>
                  <a:lnTo>
                    <a:pt x="24472" y="45453"/>
                  </a:lnTo>
                  <a:lnTo>
                    <a:pt x="39617" y="48352"/>
                  </a:lnTo>
                  <a:lnTo>
                    <a:pt x="51724" y="49064"/>
                  </a:lnTo>
                  <a:lnTo>
                    <a:pt x="67081" y="48425"/>
                  </a:lnTo>
                  <a:lnTo>
                    <a:pt x="21691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017965" y="5054344"/>
              <a:ext cx="217170" cy="126364"/>
            </a:xfrm>
            <a:custGeom>
              <a:avLst/>
              <a:gdLst/>
              <a:ahLst/>
              <a:cxnLst/>
              <a:rect l="l" t="t" r="r" b="b"/>
              <a:pathLst>
                <a:path w="217169" h="126364">
                  <a:moveTo>
                    <a:pt x="81584" y="0"/>
                  </a:moveTo>
                  <a:lnTo>
                    <a:pt x="0" y="43243"/>
                  </a:lnTo>
                  <a:lnTo>
                    <a:pt x="45554" y="126288"/>
                  </a:lnTo>
                  <a:lnTo>
                    <a:pt x="216814" y="16776"/>
                  </a:lnTo>
                  <a:lnTo>
                    <a:pt x="8158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972575" y="5097587"/>
              <a:ext cx="67310" cy="49530"/>
            </a:xfrm>
            <a:custGeom>
              <a:avLst/>
              <a:gdLst/>
              <a:ahLst/>
              <a:cxnLst/>
              <a:rect l="l" t="t" r="r" b="b"/>
              <a:pathLst>
                <a:path w="67310" h="49529">
                  <a:moveTo>
                    <a:pt x="45389" y="0"/>
                  </a:moveTo>
                  <a:lnTo>
                    <a:pt x="0" y="48425"/>
                  </a:lnTo>
                  <a:lnTo>
                    <a:pt x="15357" y="49064"/>
                  </a:lnTo>
                  <a:lnTo>
                    <a:pt x="27463" y="48352"/>
                  </a:lnTo>
                  <a:lnTo>
                    <a:pt x="42608" y="45453"/>
                  </a:lnTo>
                  <a:lnTo>
                    <a:pt x="67081" y="39535"/>
                  </a:lnTo>
                  <a:lnTo>
                    <a:pt x="45389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638586" y="4385213"/>
              <a:ext cx="675005" cy="744855"/>
            </a:xfrm>
            <a:custGeom>
              <a:avLst/>
              <a:gdLst/>
              <a:ahLst/>
              <a:cxnLst/>
              <a:rect l="l" t="t" r="r" b="b"/>
              <a:pathLst>
                <a:path w="675005" h="744854">
                  <a:moveTo>
                    <a:pt x="332168" y="0"/>
                  </a:moveTo>
                  <a:lnTo>
                    <a:pt x="332168" y="317"/>
                  </a:lnTo>
                  <a:lnTo>
                    <a:pt x="281077" y="6346"/>
                  </a:lnTo>
                  <a:lnTo>
                    <a:pt x="235553" y="18516"/>
                  </a:lnTo>
                  <a:lnTo>
                    <a:pt x="195267" y="36296"/>
                  </a:lnTo>
                  <a:lnTo>
                    <a:pt x="159887" y="59155"/>
                  </a:lnTo>
                  <a:lnTo>
                    <a:pt x="129083" y="86563"/>
                  </a:lnTo>
                  <a:lnTo>
                    <a:pt x="102525" y="117988"/>
                  </a:lnTo>
                  <a:lnTo>
                    <a:pt x="79881" y="152900"/>
                  </a:lnTo>
                  <a:lnTo>
                    <a:pt x="60822" y="190767"/>
                  </a:lnTo>
                  <a:lnTo>
                    <a:pt x="45016" y="231059"/>
                  </a:lnTo>
                  <a:lnTo>
                    <a:pt x="32134" y="273244"/>
                  </a:lnTo>
                  <a:lnTo>
                    <a:pt x="21844" y="316792"/>
                  </a:lnTo>
                  <a:lnTo>
                    <a:pt x="13816" y="361171"/>
                  </a:lnTo>
                  <a:lnTo>
                    <a:pt x="7720" y="405852"/>
                  </a:lnTo>
                  <a:lnTo>
                    <a:pt x="3225" y="450302"/>
                  </a:lnTo>
                  <a:lnTo>
                    <a:pt x="0" y="493991"/>
                  </a:lnTo>
                  <a:lnTo>
                    <a:pt x="28643" y="624823"/>
                  </a:lnTo>
                  <a:lnTo>
                    <a:pt x="104919" y="700789"/>
                  </a:lnTo>
                  <a:lnTo>
                    <a:pt x="183746" y="736011"/>
                  </a:lnTo>
                  <a:lnTo>
                    <a:pt x="220040" y="744613"/>
                  </a:lnTo>
                  <a:lnTo>
                    <a:pt x="169388" y="598613"/>
                  </a:lnTo>
                  <a:lnTo>
                    <a:pt x="160024" y="418660"/>
                  </a:lnTo>
                  <a:lnTo>
                    <a:pt x="170289" y="265869"/>
                  </a:lnTo>
                  <a:lnTo>
                    <a:pt x="178523" y="201358"/>
                  </a:lnTo>
                  <a:lnTo>
                    <a:pt x="613854" y="201358"/>
                  </a:lnTo>
                  <a:lnTo>
                    <a:pt x="609699" y="190767"/>
                  </a:lnTo>
                  <a:lnTo>
                    <a:pt x="590640" y="152900"/>
                  </a:lnTo>
                  <a:lnTo>
                    <a:pt x="567996" y="117988"/>
                  </a:lnTo>
                  <a:lnTo>
                    <a:pt x="541438" y="86563"/>
                  </a:lnTo>
                  <a:lnTo>
                    <a:pt x="510634" y="59155"/>
                  </a:lnTo>
                  <a:lnTo>
                    <a:pt x="475254" y="36296"/>
                  </a:lnTo>
                  <a:lnTo>
                    <a:pt x="434968" y="18516"/>
                  </a:lnTo>
                  <a:lnTo>
                    <a:pt x="389444" y="6346"/>
                  </a:lnTo>
                  <a:lnTo>
                    <a:pt x="338353" y="317"/>
                  </a:lnTo>
                  <a:lnTo>
                    <a:pt x="338353" y="152"/>
                  </a:lnTo>
                  <a:lnTo>
                    <a:pt x="335267" y="152"/>
                  </a:lnTo>
                  <a:lnTo>
                    <a:pt x="334225" y="114"/>
                  </a:lnTo>
                  <a:lnTo>
                    <a:pt x="333209" y="38"/>
                  </a:lnTo>
                  <a:lnTo>
                    <a:pt x="332168" y="0"/>
                  </a:lnTo>
                  <a:close/>
                </a:path>
                <a:path w="675005" h="744854">
                  <a:moveTo>
                    <a:pt x="613854" y="201358"/>
                  </a:moveTo>
                  <a:lnTo>
                    <a:pt x="492010" y="201358"/>
                  </a:lnTo>
                  <a:lnTo>
                    <a:pt x="526894" y="433939"/>
                  </a:lnTo>
                  <a:lnTo>
                    <a:pt x="534196" y="568055"/>
                  </a:lnTo>
                  <a:lnTo>
                    <a:pt x="510023" y="654636"/>
                  </a:lnTo>
                  <a:lnTo>
                    <a:pt x="450481" y="744613"/>
                  </a:lnTo>
                  <a:lnTo>
                    <a:pt x="585343" y="721952"/>
                  </a:lnTo>
                  <a:lnTo>
                    <a:pt x="653218" y="688292"/>
                  </a:lnTo>
                  <a:lnTo>
                    <a:pt x="674734" y="620137"/>
                  </a:lnTo>
                  <a:lnTo>
                    <a:pt x="670521" y="493991"/>
                  </a:lnTo>
                  <a:lnTo>
                    <a:pt x="667296" y="450302"/>
                  </a:lnTo>
                  <a:lnTo>
                    <a:pt x="662801" y="405852"/>
                  </a:lnTo>
                  <a:lnTo>
                    <a:pt x="656705" y="361171"/>
                  </a:lnTo>
                  <a:lnTo>
                    <a:pt x="648677" y="316792"/>
                  </a:lnTo>
                  <a:lnTo>
                    <a:pt x="638387" y="273244"/>
                  </a:lnTo>
                  <a:lnTo>
                    <a:pt x="625505" y="231059"/>
                  </a:lnTo>
                  <a:lnTo>
                    <a:pt x="613854" y="201358"/>
                  </a:lnTo>
                  <a:close/>
                </a:path>
                <a:path w="675005" h="744854">
                  <a:moveTo>
                    <a:pt x="492010" y="201358"/>
                  </a:moveTo>
                  <a:lnTo>
                    <a:pt x="178523" y="201358"/>
                  </a:lnTo>
                  <a:lnTo>
                    <a:pt x="230742" y="203850"/>
                  </a:lnTo>
                  <a:lnTo>
                    <a:pt x="282994" y="205346"/>
                  </a:lnTo>
                  <a:lnTo>
                    <a:pt x="335262" y="205844"/>
                  </a:lnTo>
                  <a:lnTo>
                    <a:pt x="387532" y="205346"/>
                  </a:lnTo>
                  <a:lnTo>
                    <a:pt x="439786" y="203850"/>
                  </a:lnTo>
                  <a:lnTo>
                    <a:pt x="492010" y="201358"/>
                  </a:lnTo>
                  <a:close/>
                </a:path>
                <a:path w="675005" h="744854">
                  <a:moveTo>
                    <a:pt x="338353" y="0"/>
                  </a:moveTo>
                  <a:lnTo>
                    <a:pt x="337312" y="38"/>
                  </a:lnTo>
                  <a:lnTo>
                    <a:pt x="336295" y="114"/>
                  </a:lnTo>
                  <a:lnTo>
                    <a:pt x="335267" y="152"/>
                  </a:lnTo>
                  <a:lnTo>
                    <a:pt x="338353" y="152"/>
                  </a:lnTo>
                  <a:lnTo>
                    <a:pt x="338353" y="0"/>
                  </a:lnTo>
                  <a:close/>
                </a:path>
              </a:pathLst>
            </a:custGeom>
            <a:solidFill>
              <a:srgbClr val="F6E1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754267" y="4308847"/>
              <a:ext cx="439420" cy="255270"/>
            </a:xfrm>
            <a:custGeom>
              <a:avLst/>
              <a:gdLst/>
              <a:ahLst/>
              <a:cxnLst/>
              <a:rect l="l" t="t" r="r" b="b"/>
              <a:pathLst>
                <a:path w="439419" h="255270">
                  <a:moveTo>
                    <a:pt x="219625" y="0"/>
                  </a:moveTo>
                  <a:lnTo>
                    <a:pt x="170629" y="2602"/>
                  </a:lnTo>
                  <a:lnTo>
                    <a:pt x="122901" y="10410"/>
                  </a:lnTo>
                  <a:lnTo>
                    <a:pt x="77708" y="23423"/>
                  </a:lnTo>
                  <a:lnTo>
                    <a:pt x="36318" y="41641"/>
                  </a:lnTo>
                  <a:lnTo>
                    <a:pt x="0" y="65065"/>
                  </a:lnTo>
                  <a:lnTo>
                    <a:pt x="29578" y="254993"/>
                  </a:lnTo>
                  <a:lnTo>
                    <a:pt x="68637" y="230523"/>
                  </a:lnTo>
                  <a:lnTo>
                    <a:pt x="110077" y="212170"/>
                  </a:lnTo>
                  <a:lnTo>
                    <a:pt x="153217" y="199935"/>
                  </a:lnTo>
                  <a:lnTo>
                    <a:pt x="197376" y="193817"/>
                  </a:lnTo>
                  <a:lnTo>
                    <a:pt x="241875" y="193817"/>
                  </a:lnTo>
                  <a:lnTo>
                    <a:pt x="286033" y="199935"/>
                  </a:lnTo>
                  <a:lnTo>
                    <a:pt x="329171" y="212170"/>
                  </a:lnTo>
                  <a:lnTo>
                    <a:pt x="370608" y="230523"/>
                  </a:lnTo>
                  <a:lnTo>
                    <a:pt x="409663" y="254993"/>
                  </a:lnTo>
                  <a:lnTo>
                    <a:pt x="439242" y="65065"/>
                  </a:lnTo>
                  <a:lnTo>
                    <a:pt x="402927" y="41641"/>
                  </a:lnTo>
                  <a:lnTo>
                    <a:pt x="361539" y="23423"/>
                  </a:lnTo>
                  <a:lnTo>
                    <a:pt x="316348" y="10410"/>
                  </a:lnTo>
                  <a:lnTo>
                    <a:pt x="268621" y="2602"/>
                  </a:lnTo>
                  <a:lnTo>
                    <a:pt x="21962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925485" y="4368533"/>
              <a:ext cx="95885" cy="95250"/>
            </a:xfrm>
            <a:custGeom>
              <a:avLst/>
              <a:gdLst/>
              <a:ahLst/>
              <a:cxnLst/>
              <a:rect l="l" t="t" r="r" b="b"/>
              <a:pathLst>
                <a:path w="95885" h="95250">
                  <a:moveTo>
                    <a:pt x="95732" y="34290"/>
                  </a:moveTo>
                  <a:lnTo>
                    <a:pt x="62115" y="34290"/>
                  </a:lnTo>
                  <a:lnTo>
                    <a:pt x="62115" y="0"/>
                  </a:lnTo>
                  <a:lnTo>
                    <a:pt x="33616" y="0"/>
                  </a:lnTo>
                  <a:lnTo>
                    <a:pt x="33616" y="34290"/>
                  </a:lnTo>
                  <a:lnTo>
                    <a:pt x="0" y="34290"/>
                  </a:lnTo>
                  <a:lnTo>
                    <a:pt x="0" y="62230"/>
                  </a:lnTo>
                  <a:lnTo>
                    <a:pt x="33616" y="62230"/>
                  </a:lnTo>
                  <a:lnTo>
                    <a:pt x="33616" y="95250"/>
                  </a:lnTo>
                  <a:lnTo>
                    <a:pt x="62115" y="95250"/>
                  </a:lnTo>
                  <a:lnTo>
                    <a:pt x="62115" y="62230"/>
                  </a:lnTo>
                  <a:lnTo>
                    <a:pt x="95732" y="62230"/>
                  </a:lnTo>
                  <a:lnTo>
                    <a:pt x="95732" y="3429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8A9295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82984" y="2866207"/>
            <a:ext cx="1382395" cy="457834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360"/>
              </a:spcBef>
            </a:pPr>
            <a:r>
              <a:rPr sz="1200" b="1" spc="-10" dirty="0">
                <a:latin typeface="Arial"/>
                <a:cs typeface="Arial"/>
              </a:rPr>
              <a:t>«ЛЖЕСОТРУДНИК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60"/>
              </a:spcBef>
            </a:pPr>
            <a:r>
              <a:rPr sz="1200" b="1" spc="-10" dirty="0">
                <a:latin typeface="Arial"/>
                <a:cs typeface="Arial"/>
              </a:rPr>
              <a:t>БАНКА»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80925" y="5324114"/>
            <a:ext cx="1269365" cy="4578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43585">
              <a:lnSpc>
                <a:spcPct val="118100"/>
              </a:lnSpc>
              <a:spcBef>
                <a:spcPts val="100"/>
              </a:spcBef>
            </a:pPr>
            <a:r>
              <a:rPr sz="1200" b="1" spc="-40" dirty="0">
                <a:latin typeface="Arial"/>
                <a:cs typeface="Arial"/>
              </a:rPr>
              <a:t>«ДРУГ, </a:t>
            </a:r>
            <a:r>
              <a:rPr sz="1200" b="1" spc="-10" dirty="0">
                <a:latin typeface="Arial"/>
                <a:cs typeface="Arial"/>
              </a:rPr>
              <a:t>РОДСТВЕННИК»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82271" y="1182601"/>
            <a:ext cx="106718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ТЕЛЕФОННЫЕ</a:t>
            </a:r>
            <a:r>
              <a:rPr spc="-114" dirty="0"/>
              <a:t> </a:t>
            </a:r>
            <a:r>
              <a:rPr spc="-20" dirty="0"/>
              <a:t>МОШЕННИКИ:</a:t>
            </a:r>
            <a:r>
              <a:rPr spc="-105" dirty="0"/>
              <a:t> </a:t>
            </a:r>
            <a:r>
              <a:rPr spc="-70" dirty="0"/>
              <a:t>РАСПРОСТРАНЕННЫЕ</a:t>
            </a:r>
            <a:r>
              <a:rPr spc="-105" dirty="0"/>
              <a:t> </a:t>
            </a:r>
            <a:r>
              <a:rPr spc="-30" dirty="0"/>
              <a:t>СХЕМЫ</a:t>
            </a:r>
          </a:p>
        </p:txBody>
      </p:sp>
      <p:sp>
        <p:nvSpPr>
          <p:cNvPr id="6" name="object 6"/>
          <p:cNvSpPr/>
          <p:nvPr/>
        </p:nvSpPr>
        <p:spPr>
          <a:xfrm>
            <a:off x="2046465" y="1953147"/>
            <a:ext cx="9112250" cy="2090420"/>
          </a:xfrm>
          <a:custGeom>
            <a:avLst/>
            <a:gdLst/>
            <a:ahLst/>
            <a:cxnLst/>
            <a:rect l="l" t="t" r="r" b="b"/>
            <a:pathLst>
              <a:path w="9112250" h="2090420">
                <a:moveTo>
                  <a:pt x="8902852" y="0"/>
                </a:moveTo>
                <a:lnTo>
                  <a:pt x="599579" y="0"/>
                </a:lnTo>
                <a:lnTo>
                  <a:pt x="551672" y="6017"/>
                </a:lnTo>
                <a:lnTo>
                  <a:pt x="507694" y="23157"/>
                </a:lnTo>
                <a:lnTo>
                  <a:pt x="468899" y="50053"/>
                </a:lnTo>
                <a:lnTo>
                  <a:pt x="436541" y="85336"/>
                </a:lnTo>
                <a:lnTo>
                  <a:pt x="411876" y="127640"/>
                </a:lnTo>
                <a:lnTo>
                  <a:pt x="396157" y="175596"/>
                </a:lnTo>
                <a:lnTo>
                  <a:pt x="390639" y="227838"/>
                </a:lnTo>
                <a:lnTo>
                  <a:pt x="390639" y="368998"/>
                </a:lnTo>
                <a:lnTo>
                  <a:pt x="0" y="455676"/>
                </a:lnTo>
                <a:lnTo>
                  <a:pt x="390639" y="637273"/>
                </a:lnTo>
                <a:lnTo>
                  <a:pt x="390639" y="1862302"/>
                </a:lnTo>
                <a:lnTo>
                  <a:pt x="396157" y="1914543"/>
                </a:lnTo>
                <a:lnTo>
                  <a:pt x="411876" y="1962500"/>
                </a:lnTo>
                <a:lnTo>
                  <a:pt x="436541" y="2004803"/>
                </a:lnTo>
                <a:lnTo>
                  <a:pt x="468899" y="2040087"/>
                </a:lnTo>
                <a:lnTo>
                  <a:pt x="507694" y="2066982"/>
                </a:lnTo>
                <a:lnTo>
                  <a:pt x="551672" y="2084123"/>
                </a:lnTo>
                <a:lnTo>
                  <a:pt x="599579" y="2090140"/>
                </a:lnTo>
                <a:lnTo>
                  <a:pt x="8902852" y="2090140"/>
                </a:lnTo>
                <a:lnTo>
                  <a:pt x="8950759" y="2084123"/>
                </a:lnTo>
                <a:lnTo>
                  <a:pt x="8994738" y="2066982"/>
                </a:lnTo>
                <a:lnTo>
                  <a:pt x="9033532" y="2040087"/>
                </a:lnTo>
                <a:lnTo>
                  <a:pt x="9065890" y="2004803"/>
                </a:lnTo>
                <a:lnTo>
                  <a:pt x="9090555" y="1962500"/>
                </a:lnTo>
                <a:lnTo>
                  <a:pt x="9106274" y="1914543"/>
                </a:lnTo>
                <a:lnTo>
                  <a:pt x="9111792" y="1862302"/>
                </a:lnTo>
                <a:lnTo>
                  <a:pt x="9111792" y="227838"/>
                </a:lnTo>
                <a:lnTo>
                  <a:pt x="9106274" y="175596"/>
                </a:lnTo>
                <a:lnTo>
                  <a:pt x="9090555" y="127640"/>
                </a:lnTo>
                <a:lnTo>
                  <a:pt x="9065890" y="85336"/>
                </a:lnTo>
                <a:lnTo>
                  <a:pt x="9033532" y="50053"/>
                </a:lnTo>
                <a:lnTo>
                  <a:pt x="8994738" y="23157"/>
                </a:lnTo>
                <a:lnTo>
                  <a:pt x="8950759" y="6017"/>
                </a:lnTo>
                <a:lnTo>
                  <a:pt x="8902852" y="0"/>
                </a:lnTo>
                <a:close/>
              </a:path>
            </a:pathLst>
          </a:custGeom>
          <a:solidFill>
            <a:srgbClr val="8A9295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998906" y="4334695"/>
            <a:ext cx="8413115" cy="2040255"/>
          </a:xfrm>
          <a:custGeom>
            <a:avLst/>
            <a:gdLst/>
            <a:ahLst/>
            <a:cxnLst/>
            <a:rect l="l" t="t" r="r" b="b"/>
            <a:pathLst>
              <a:path w="8413115" h="2040254">
                <a:moveTo>
                  <a:pt x="8219630" y="0"/>
                </a:moveTo>
                <a:lnTo>
                  <a:pt x="545160" y="0"/>
                </a:lnTo>
                <a:lnTo>
                  <a:pt x="500880" y="5872"/>
                </a:lnTo>
                <a:lnTo>
                  <a:pt x="460232" y="22600"/>
                </a:lnTo>
                <a:lnTo>
                  <a:pt x="424376" y="48849"/>
                </a:lnTo>
                <a:lnTo>
                  <a:pt x="394469" y="83284"/>
                </a:lnTo>
                <a:lnTo>
                  <a:pt x="371672" y="124569"/>
                </a:lnTo>
                <a:lnTo>
                  <a:pt x="357144" y="171370"/>
                </a:lnTo>
                <a:lnTo>
                  <a:pt x="352044" y="222351"/>
                </a:lnTo>
                <a:lnTo>
                  <a:pt x="352044" y="360108"/>
                </a:lnTo>
                <a:lnTo>
                  <a:pt x="0" y="532129"/>
                </a:lnTo>
                <a:lnTo>
                  <a:pt x="352044" y="621944"/>
                </a:lnTo>
                <a:lnTo>
                  <a:pt x="352044" y="1817484"/>
                </a:lnTo>
                <a:lnTo>
                  <a:pt x="357144" y="1868469"/>
                </a:lnTo>
                <a:lnTo>
                  <a:pt x="371672" y="1915272"/>
                </a:lnTo>
                <a:lnTo>
                  <a:pt x="394469" y="1956557"/>
                </a:lnTo>
                <a:lnTo>
                  <a:pt x="424376" y="1990990"/>
                </a:lnTo>
                <a:lnTo>
                  <a:pt x="460232" y="2017237"/>
                </a:lnTo>
                <a:lnTo>
                  <a:pt x="500880" y="2033963"/>
                </a:lnTo>
                <a:lnTo>
                  <a:pt x="545160" y="2039835"/>
                </a:lnTo>
                <a:lnTo>
                  <a:pt x="8219630" y="2039835"/>
                </a:lnTo>
                <a:lnTo>
                  <a:pt x="8263910" y="2033963"/>
                </a:lnTo>
                <a:lnTo>
                  <a:pt x="8304557" y="2017237"/>
                </a:lnTo>
                <a:lnTo>
                  <a:pt x="8340414" y="1990990"/>
                </a:lnTo>
                <a:lnTo>
                  <a:pt x="8370321" y="1956557"/>
                </a:lnTo>
                <a:lnTo>
                  <a:pt x="8393118" y="1915272"/>
                </a:lnTo>
                <a:lnTo>
                  <a:pt x="8407646" y="1868469"/>
                </a:lnTo>
                <a:lnTo>
                  <a:pt x="8412746" y="1817484"/>
                </a:lnTo>
                <a:lnTo>
                  <a:pt x="8412746" y="222351"/>
                </a:lnTo>
                <a:lnTo>
                  <a:pt x="8407646" y="171370"/>
                </a:lnTo>
                <a:lnTo>
                  <a:pt x="8393118" y="124569"/>
                </a:lnTo>
                <a:lnTo>
                  <a:pt x="8370321" y="83284"/>
                </a:lnTo>
                <a:lnTo>
                  <a:pt x="8340414" y="48849"/>
                </a:lnTo>
                <a:lnTo>
                  <a:pt x="8304557" y="22600"/>
                </a:lnTo>
                <a:lnTo>
                  <a:pt x="8263910" y="5872"/>
                </a:lnTo>
                <a:lnTo>
                  <a:pt x="8219630" y="0"/>
                </a:lnTo>
                <a:close/>
              </a:path>
            </a:pathLst>
          </a:custGeom>
          <a:solidFill>
            <a:srgbClr val="8A9295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663317" y="2125526"/>
            <a:ext cx="8020684" cy="147320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2500" dirty="0">
                <a:latin typeface="Arial"/>
                <a:cs typeface="Arial"/>
              </a:rPr>
              <a:t>«С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вашей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карты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пытаются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перевести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деньги»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2500" dirty="0">
                <a:latin typeface="Arial"/>
                <a:cs typeface="Arial"/>
              </a:rPr>
              <a:t>«Ваша</a:t>
            </a:r>
            <a:r>
              <a:rPr sz="2500" spc="-6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карта</a:t>
            </a:r>
            <a:r>
              <a:rPr sz="2500" spc="-6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(счет)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заблокирована»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2500" dirty="0">
                <a:latin typeface="Arial"/>
                <a:cs typeface="Arial"/>
              </a:rPr>
              <a:t>«По</a:t>
            </a:r>
            <a:r>
              <a:rPr sz="2500" spc="-6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карте</a:t>
            </a:r>
            <a:r>
              <a:rPr sz="2500" spc="-5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зафиксирована</a:t>
            </a:r>
            <a:r>
              <a:rPr sz="2500" spc="-5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подозрительная</a:t>
            </a:r>
            <a:r>
              <a:rPr sz="2500" spc="-5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операция»</a:t>
            </a:r>
            <a:endParaRPr sz="2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05657" y="4511221"/>
            <a:ext cx="7033895" cy="162560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12700" marR="1273810">
              <a:lnSpc>
                <a:spcPts val="2800"/>
              </a:lnSpc>
              <a:spcBef>
                <a:spcPts val="359"/>
              </a:spcBef>
            </a:pPr>
            <a:r>
              <a:rPr sz="2500" dirty="0">
                <a:latin typeface="Arial"/>
                <a:cs typeface="Arial"/>
              </a:rPr>
              <a:t>«Ваш</a:t>
            </a:r>
            <a:r>
              <a:rPr sz="2500" spc="-3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сын</a:t>
            </a:r>
            <a:r>
              <a:rPr sz="2500" spc="-1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попал</a:t>
            </a:r>
            <a:r>
              <a:rPr sz="2500" spc="-1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в</a:t>
            </a:r>
            <a:r>
              <a:rPr sz="2500" spc="-1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аварию,</a:t>
            </a:r>
            <a:r>
              <a:rPr sz="2500" spc="-1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ему</a:t>
            </a:r>
            <a:r>
              <a:rPr sz="2500" spc="-10" dirty="0">
                <a:latin typeface="Arial"/>
                <a:cs typeface="Arial"/>
              </a:rPr>
              <a:t> срочно требуется</a:t>
            </a:r>
            <a:r>
              <a:rPr sz="2500" spc="-16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дорогостоящее</a:t>
            </a:r>
            <a:r>
              <a:rPr sz="2500" spc="-16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лекарство»</a:t>
            </a:r>
            <a:endParaRPr sz="2500">
              <a:latin typeface="Arial"/>
              <a:cs typeface="Arial"/>
            </a:endParaRPr>
          </a:p>
          <a:p>
            <a:pPr marL="12700" marR="5080">
              <a:lnSpc>
                <a:spcPts val="2800"/>
              </a:lnSpc>
              <a:spcBef>
                <a:spcPts val="1200"/>
              </a:spcBef>
            </a:pPr>
            <a:r>
              <a:rPr sz="2500" dirty="0">
                <a:latin typeface="Arial"/>
                <a:cs typeface="Arial"/>
              </a:rPr>
              <a:t>«Ваш</a:t>
            </a:r>
            <a:r>
              <a:rPr sz="2500" spc="-4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сын</a:t>
            </a:r>
            <a:r>
              <a:rPr sz="2500" spc="-3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только</a:t>
            </a:r>
            <a:r>
              <a:rPr sz="2500" spc="-4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что</a:t>
            </a:r>
            <a:r>
              <a:rPr sz="2500" spc="-4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в</a:t>
            </a:r>
            <a:r>
              <a:rPr sz="2500" spc="-40" dirty="0">
                <a:latin typeface="Arial"/>
                <a:cs typeface="Arial"/>
              </a:rPr>
              <a:t> </a:t>
            </a:r>
            <a:r>
              <a:rPr sz="2500" spc="-35" dirty="0">
                <a:latin typeface="Arial"/>
                <a:cs typeface="Arial"/>
              </a:rPr>
              <a:t>результате</a:t>
            </a:r>
            <a:r>
              <a:rPr sz="2500" spc="-4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ДТП</a:t>
            </a:r>
            <a:r>
              <a:rPr sz="2500" spc="-35" dirty="0">
                <a:latin typeface="Arial"/>
                <a:cs typeface="Arial"/>
              </a:rPr>
              <a:t> </a:t>
            </a:r>
            <a:r>
              <a:rPr sz="2500" spc="-20" dirty="0">
                <a:latin typeface="Arial"/>
                <a:cs typeface="Arial"/>
              </a:rPr>
              <a:t>сбил </a:t>
            </a:r>
            <a:r>
              <a:rPr sz="2500" dirty="0">
                <a:latin typeface="Arial"/>
                <a:cs typeface="Arial"/>
              </a:rPr>
              <a:t>человека.</a:t>
            </a:r>
            <a:r>
              <a:rPr sz="2500" spc="-10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Я</a:t>
            </a:r>
            <a:r>
              <a:rPr sz="2500" spc="-9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готов</a:t>
            </a:r>
            <a:r>
              <a:rPr sz="2500" spc="-8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помочь</a:t>
            </a:r>
            <a:r>
              <a:rPr sz="2500" spc="-8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избежать</a:t>
            </a:r>
            <a:r>
              <a:rPr sz="2500" spc="-8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наказания»</a:t>
            </a:r>
            <a:endParaRPr sz="25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64730" y="377634"/>
            <a:ext cx="430530" cy="430530"/>
          </a:xfrm>
          <a:custGeom>
            <a:avLst/>
            <a:gdLst/>
            <a:ahLst/>
            <a:cxnLst/>
            <a:rect l="l" t="t" r="r" b="b"/>
            <a:pathLst>
              <a:path w="430530" h="430530">
                <a:moveTo>
                  <a:pt x="166738" y="277380"/>
                </a:moveTo>
                <a:close/>
              </a:path>
              <a:path w="430530" h="430530">
                <a:moveTo>
                  <a:pt x="263499" y="277380"/>
                </a:moveTo>
                <a:close/>
              </a:path>
              <a:path w="430530" h="430530">
                <a:moveTo>
                  <a:pt x="390550" y="293890"/>
                </a:moveTo>
                <a:lnTo>
                  <a:pt x="383489" y="250710"/>
                </a:lnTo>
                <a:lnTo>
                  <a:pt x="383082" y="189750"/>
                </a:lnTo>
                <a:lnTo>
                  <a:pt x="381914" y="170700"/>
                </a:lnTo>
                <a:lnTo>
                  <a:pt x="357974" y="121170"/>
                </a:lnTo>
                <a:lnTo>
                  <a:pt x="316992" y="107200"/>
                </a:lnTo>
                <a:lnTo>
                  <a:pt x="308673" y="107200"/>
                </a:lnTo>
                <a:lnTo>
                  <a:pt x="301472" y="112280"/>
                </a:lnTo>
                <a:lnTo>
                  <a:pt x="295122" y="118630"/>
                </a:lnTo>
                <a:lnTo>
                  <a:pt x="291185" y="127520"/>
                </a:lnTo>
                <a:lnTo>
                  <a:pt x="290169" y="136410"/>
                </a:lnTo>
                <a:lnTo>
                  <a:pt x="292608" y="146570"/>
                </a:lnTo>
                <a:lnTo>
                  <a:pt x="292785" y="146570"/>
                </a:lnTo>
                <a:lnTo>
                  <a:pt x="292925" y="147840"/>
                </a:lnTo>
                <a:lnTo>
                  <a:pt x="295148" y="151650"/>
                </a:lnTo>
                <a:lnTo>
                  <a:pt x="294360" y="154190"/>
                </a:lnTo>
                <a:lnTo>
                  <a:pt x="287147" y="161810"/>
                </a:lnTo>
                <a:lnTo>
                  <a:pt x="281724" y="164350"/>
                </a:lnTo>
                <a:lnTo>
                  <a:pt x="271081" y="165620"/>
                </a:lnTo>
                <a:lnTo>
                  <a:pt x="267677" y="164350"/>
                </a:lnTo>
                <a:lnTo>
                  <a:pt x="264947" y="160540"/>
                </a:lnTo>
                <a:lnTo>
                  <a:pt x="260616" y="155460"/>
                </a:lnTo>
                <a:lnTo>
                  <a:pt x="257098" y="150380"/>
                </a:lnTo>
                <a:lnTo>
                  <a:pt x="254482" y="144030"/>
                </a:lnTo>
                <a:lnTo>
                  <a:pt x="252907" y="137680"/>
                </a:lnTo>
                <a:lnTo>
                  <a:pt x="252691" y="135140"/>
                </a:lnTo>
                <a:lnTo>
                  <a:pt x="252044" y="127520"/>
                </a:lnTo>
                <a:lnTo>
                  <a:pt x="280098" y="95770"/>
                </a:lnTo>
                <a:lnTo>
                  <a:pt x="285216" y="85610"/>
                </a:lnTo>
                <a:lnTo>
                  <a:pt x="299885" y="89420"/>
                </a:lnTo>
                <a:lnTo>
                  <a:pt x="303568" y="90690"/>
                </a:lnTo>
                <a:lnTo>
                  <a:pt x="304850" y="91960"/>
                </a:lnTo>
                <a:lnTo>
                  <a:pt x="305777" y="93230"/>
                </a:lnTo>
                <a:lnTo>
                  <a:pt x="310603" y="85610"/>
                </a:lnTo>
                <a:lnTo>
                  <a:pt x="312216" y="83070"/>
                </a:lnTo>
                <a:lnTo>
                  <a:pt x="300075" y="75450"/>
                </a:lnTo>
                <a:lnTo>
                  <a:pt x="286499" y="74180"/>
                </a:lnTo>
                <a:lnTo>
                  <a:pt x="284543" y="69100"/>
                </a:lnTo>
                <a:lnTo>
                  <a:pt x="278828" y="66560"/>
                </a:lnTo>
                <a:lnTo>
                  <a:pt x="269532" y="65290"/>
                </a:lnTo>
                <a:lnTo>
                  <a:pt x="256844" y="66560"/>
                </a:lnTo>
                <a:lnTo>
                  <a:pt x="242722" y="66560"/>
                </a:lnTo>
                <a:lnTo>
                  <a:pt x="234175" y="65290"/>
                </a:lnTo>
                <a:lnTo>
                  <a:pt x="229946" y="62750"/>
                </a:lnTo>
                <a:lnTo>
                  <a:pt x="228815" y="61480"/>
                </a:lnTo>
                <a:lnTo>
                  <a:pt x="227850" y="71640"/>
                </a:lnTo>
                <a:lnTo>
                  <a:pt x="236296" y="77990"/>
                </a:lnTo>
                <a:lnTo>
                  <a:pt x="238988" y="79260"/>
                </a:lnTo>
                <a:lnTo>
                  <a:pt x="231965" y="88150"/>
                </a:lnTo>
                <a:lnTo>
                  <a:pt x="224840" y="100850"/>
                </a:lnTo>
                <a:lnTo>
                  <a:pt x="218821" y="116090"/>
                </a:lnTo>
                <a:lnTo>
                  <a:pt x="215087" y="135140"/>
                </a:lnTo>
                <a:lnTo>
                  <a:pt x="211340" y="116090"/>
                </a:lnTo>
                <a:lnTo>
                  <a:pt x="205320" y="100850"/>
                </a:lnTo>
                <a:lnTo>
                  <a:pt x="198196" y="88150"/>
                </a:lnTo>
                <a:lnTo>
                  <a:pt x="196189" y="85610"/>
                </a:lnTo>
                <a:lnTo>
                  <a:pt x="191185" y="79260"/>
                </a:lnTo>
                <a:lnTo>
                  <a:pt x="193878" y="77990"/>
                </a:lnTo>
                <a:lnTo>
                  <a:pt x="202323" y="71640"/>
                </a:lnTo>
                <a:lnTo>
                  <a:pt x="202082" y="69100"/>
                </a:lnTo>
                <a:lnTo>
                  <a:pt x="201358" y="61480"/>
                </a:lnTo>
                <a:lnTo>
                  <a:pt x="198132" y="66560"/>
                </a:lnTo>
                <a:lnTo>
                  <a:pt x="194132" y="69100"/>
                </a:lnTo>
                <a:lnTo>
                  <a:pt x="186740" y="67830"/>
                </a:lnTo>
                <a:lnTo>
                  <a:pt x="160642" y="65290"/>
                </a:lnTo>
                <a:lnTo>
                  <a:pt x="151333" y="66560"/>
                </a:lnTo>
                <a:lnTo>
                  <a:pt x="145618" y="69100"/>
                </a:lnTo>
                <a:lnTo>
                  <a:pt x="143675" y="74180"/>
                </a:lnTo>
                <a:lnTo>
                  <a:pt x="130098" y="75450"/>
                </a:lnTo>
                <a:lnTo>
                  <a:pt x="117957" y="83070"/>
                </a:lnTo>
                <a:lnTo>
                  <a:pt x="124396" y="93230"/>
                </a:lnTo>
                <a:lnTo>
                  <a:pt x="125323" y="91960"/>
                </a:lnTo>
                <a:lnTo>
                  <a:pt x="126606" y="90690"/>
                </a:lnTo>
                <a:lnTo>
                  <a:pt x="130289" y="89420"/>
                </a:lnTo>
                <a:lnTo>
                  <a:pt x="144957" y="85610"/>
                </a:lnTo>
                <a:lnTo>
                  <a:pt x="150075" y="95770"/>
                </a:lnTo>
                <a:lnTo>
                  <a:pt x="158102" y="97040"/>
                </a:lnTo>
                <a:lnTo>
                  <a:pt x="178231" y="127520"/>
                </a:lnTo>
                <a:lnTo>
                  <a:pt x="177266" y="137680"/>
                </a:lnTo>
                <a:lnTo>
                  <a:pt x="175615" y="144030"/>
                </a:lnTo>
                <a:lnTo>
                  <a:pt x="173012" y="150380"/>
                </a:lnTo>
                <a:lnTo>
                  <a:pt x="169532" y="155460"/>
                </a:lnTo>
                <a:lnTo>
                  <a:pt x="165227" y="160540"/>
                </a:lnTo>
                <a:lnTo>
                  <a:pt x="162496" y="164350"/>
                </a:lnTo>
                <a:lnTo>
                  <a:pt x="159092" y="165620"/>
                </a:lnTo>
                <a:lnTo>
                  <a:pt x="148450" y="164350"/>
                </a:lnTo>
                <a:lnTo>
                  <a:pt x="143027" y="161810"/>
                </a:lnTo>
                <a:lnTo>
                  <a:pt x="135813" y="154190"/>
                </a:lnTo>
                <a:lnTo>
                  <a:pt x="135026" y="151650"/>
                </a:lnTo>
                <a:lnTo>
                  <a:pt x="137248" y="147840"/>
                </a:lnTo>
                <a:lnTo>
                  <a:pt x="137388" y="146570"/>
                </a:lnTo>
                <a:lnTo>
                  <a:pt x="137566" y="146570"/>
                </a:lnTo>
                <a:lnTo>
                  <a:pt x="139992" y="136410"/>
                </a:lnTo>
                <a:lnTo>
                  <a:pt x="138976" y="127520"/>
                </a:lnTo>
                <a:lnTo>
                  <a:pt x="135039" y="118630"/>
                </a:lnTo>
                <a:lnTo>
                  <a:pt x="128701" y="112280"/>
                </a:lnTo>
                <a:lnTo>
                  <a:pt x="121500" y="107200"/>
                </a:lnTo>
                <a:lnTo>
                  <a:pt x="113182" y="107200"/>
                </a:lnTo>
                <a:lnTo>
                  <a:pt x="72199" y="121170"/>
                </a:lnTo>
                <a:lnTo>
                  <a:pt x="48247" y="170700"/>
                </a:lnTo>
                <a:lnTo>
                  <a:pt x="46990" y="218960"/>
                </a:lnTo>
                <a:lnTo>
                  <a:pt x="46913" y="229120"/>
                </a:lnTo>
                <a:lnTo>
                  <a:pt x="46380" y="267220"/>
                </a:lnTo>
                <a:lnTo>
                  <a:pt x="39624" y="293890"/>
                </a:lnTo>
                <a:lnTo>
                  <a:pt x="46316" y="293890"/>
                </a:lnTo>
                <a:lnTo>
                  <a:pt x="58102" y="291350"/>
                </a:lnTo>
                <a:lnTo>
                  <a:pt x="70535" y="285000"/>
                </a:lnTo>
                <a:lnTo>
                  <a:pt x="79171" y="278650"/>
                </a:lnTo>
                <a:lnTo>
                  <a:pt x="81330" y="278650"/>
                </a:lnTo>
                <a:lnTo>
                  <a:pt x="91325" y="272300"/>
                </a:lnTo>
                <a:lnTo>
                  <a:pt x="96507" y="264680"/>
                </a:lnTo>
                <a:lnTo>
                  <a:pt x="98501" y="257060"/>
                </a:lnTo>
                <a:lnTo>
                  <a:pt x="98971" y="250710"/>
                </a:lnTo>
                <a:lnTo>
                  <a:pt x="108229" y="248170"/>
                </a:lnTo>
                <a:lnTo>
                  <a:pt x="123190" y="218960"/>
                </a:lnTo>
                <a:lnTo>
                  <a:pt x="125145" y="224040"/>
                </a:lnTo>
                <a:lnTo>
                  <a:pt x="130390" y="227850"/>
                </a:lnTo>
                <a:lnTo>
                  <a:pt x="137934" y="226580"/>
                </a:lnTo>
                <a:lnTo>
                  <a:pt x="146786" y="221500"/>
                </a:lnTo>
                <a:lnTo>
                  <a:pt x="149237" y="227850"/>
                </a:lnTo>
                <a:lnTo>
                  <a:pt x="155219" y="230390"/>
                </a:lnTo>
                <a:lnTo>
                  <a:pt x="162598" y="229120"/>
                </a:lnTo>
                <a:lnTo>
                  <a:pt x="169265" y="224040"/>
                </a:lnTo>
                <a:lnTo>
                  <a:pt x="169913" y="226580"/>
                </a:lnTo>
                <a:lnTo>
                  <a:pt x="174066" y="232930"/>
                </a:lnTo>
                <a:lnTo>
                  <a:pt x="165493" y="234200"/>
                </a:lnTo>
                <a:lnTo>
                  <a:pt x="161620" y="236740"/>
                </a:lnTo>
                <a:lnTo>
                  <a:pt x="147002" y="269760"/>
                </a:lnTo>
                <a:lnTo>
                  <a:pt x="133921" y="282460"/>
                </a:lnTo>
                <a:lnTo>
                  <a:pt x="127203" y="288810"/>
                </a:lnTo>
                <a:lnTo>
                  <a:pt x="123837" y="291350"/>
                </a:lnTo>
                <a:lnTo>
                  <a:pt x="118198" y="286270"/>
                </a:lnTo>
                <a:lnTo>
                  <a:pt x="115379" y="283730"/>
                </a:lnTo>
                <a:lnTo>
                  <a:pt x="112623" y="282460"/>
                </a:lnTo>
                <a:lnTo>
                  <a:pt x="109855" y="281190"/>
                </a:lnTo>
                <a:lnTo>
                  <a:pt x="106857" y="281190"/>
                </a:lnTo>
                <a:lnTo>
                  <a:pt x="105968" y="282460"/>
                </a:lnTo>
                <a:lnTo>
                  <a:pt x="96050" y="277380"/>
                </a:lnTo>
                <a:lnTo>
                  <a:pt x="90551" y="285000"/>
                </a:lnTo>
                <a:lnTo>
                  <a:pt x="92722" y="288810"/>
                </a:lnTo>
                <a:lnTo>
                  <a:pt x="95034" y="286270"/>
                </a:lnTo>
                <a:lnTo>
                  <a:pt x="98793" y="286270"/>
                </a:lnTo>
                <a:lnTo>
                  <a:pt x="101053" y="288810"/>
                </a:lnTo>
                <a:lnTo>
                  <a:pt x="87655" y="291350"/>
                </a:lnTo>
                <a:lnTo>
                  <a:pt x="90766" y="301510"/>
                </a:lnTo>
                <a:lnTo>
                  <a:pt x="94386" y="302780"/>
                </a:lnTo>
                <a:lnTo>
                  <a:pt x="94386" y="300240"/>
                </a:lnTo>
                <a:lnTo>
                  <a:pt x="95275" y="296430"/>
                </a:lnTo>
                <a:lnTo>
                  <a:pt x="99491" y="296430"/>
                </a:lnTo>
                <a:lnTo>
                  <a:pt x="99275" y="301510"/>
                </a:lnTo>
                <a:lnTo>
                  <a:pt x="102196" y="301510"/>
                </a:lnTo>
                <a:lnTo>
                  <a:pt x="111620" y="302780"/>
                </a:lnTo>
                <a:lnTo>
                  <a:pt x="122720" y="302780"/>
                </a:lnTo>
                <a:lnTo>
                  <a:pt x="128041" y="307860"/>
                </a:lnTo>
                <a:lnTo>
                  <a:pt x="127114" y="312940"/>
                </a:lnTo>
                <a:lnTo>
                  <a:pt x="130924" y="316750"/>
                </a:lnTo>
                <a:lnTo>
                  <a:pt x="133718" y="316750"/>
                </a:lnTo>
                <a:lnTo>
                  <a:pt x="134048" y="318020"/>
                </a:lnTo>
                <a:lnTo>
                  <a:pt x="133438" y="320560"/>
                </a:lnTo>
                <a:lnTo>
                  <a:pt x="130873" y="323100"/>
                </a:lnTo>
                <a:lnTo>
                  <a:pt x="137502" y="323100"/>
                </a:lnTo>
                <a:lnTo>
                  <a:pt x="142328" y="319290"/>
                </a:lnTo>
                <a:lnTo>
                  <a:pt x="144449" y="315480"/>
                </a:lnTo>
                <a:lnTo>
                  <a:pt x="142963" y="311670"/>
                </a:lnTo>
                <a:lnTo>
                  <a:pt x="134213" y="302780"/>
                </a:lnTo>
                <a:lnTo>
                  <a:pt x="133870" y="300240"/>
                </a:lnTo>
                <a:lnTo>
                  <a:pt x="133438" y="297700"/>
                </a:lnTo>
                <a:lnTo>
                  <a:pt x="134480" y="296430"/>
                </a:lnTo>
                <a:lnTo>
                  <a:pt x="136563" y="293890"/>
                </a:lnTo>
                <a:lnTo>
                  <a:pt x="139280" y="291350"/>
                </a:lnTo>
                <a:lnTo>
                  <a:pt x="143383" y="287540"/>
                </a:lnTo>
                <a:lnTo>
                  <a:pt x="148386" y="283730"/>
                </a:lnTo>
                <a:lnTo>
                  <a:pt x="154762" y="278650"/>
                </a:lnTo>
                <a:lnTo>
                  <a:pt x="156451" y="278650"/>
                </a:lnTo>
                <a:lnTo>
                  <a:pt x="159448" y="276110"/>
                </a:lnTo>
                <a:lnTo>
                  <a:pt x="161315" y="276110"/>
                </a:lnTo>
                <a:lnTo>
                  <a:pt x="166687" y="277368"/>
                </a:lnTo>
                <a:lnTo>
                  <a:pt x="168821" y="276110"/>
                </a:lnTo>
                <a:lnTo>
                  <a:pt x="170980" y="274840"/>
                </a:lnTo>
                <a:lnTo>
                  <a:pt x="175831" y="272300"/>
                </a:lnTo>
                <a:lnTo>
                  <a:pt x="182562" y="269760"/>
                </a:lnTo>
                <a:lnTo>
                  <a:pt x="191579" y="267220"/>
                </a:lnTo>
                <a:lnTo>
                  <a:pt x="190652" y="268490"/>
                </a:lnTo>
                <a:lnTo>
                  <a:pt x="190017" y="268490"/>
                </a:lnTo>
                <a:lnTo>
                  <a:pt x="188760" y="271030"/>
                </a:lnTo>
                <a:lnTo>
                  <a:pt x="188252" y="272300"/>
                </a:lnTo>
                <a:lnTo>
                  <a:pt x="186575" y="276110"/>
                </a:lnTo>
                <a:lnTo>
                  <a:pt x="185889" y="277380"/>
                </a:lnTo>
                <a:lnTo>
                  <a:pt x="165227" y="326910"/>
                </a:lnTo>
                <a:lnTo>
                  <a:pt x="155676" y="348500"/>
                </a:lnTo>
                <a:lnTo>
                  <a:pt x="158292" y="354850"/>
                </a:lnTo>
                <a:lnTo>
                  <a:pt x="170649" y="361200"/>
                </a:lnTo>
                <a:lnTo>
                  <a:pt x="176580" y="359930"/>
                </a:lnTo>
                <a:lnTo>
                  <a:pt x="180073" y="354850"/>
                </a:lnTo>
                <a:lnTo>
                  <a:pt x="179070" y="357390"/>
                </a:lnTo>
                <a:lnTo>
                  <a:pt x="178600" y="361200"/>
                </a:lnTo>
                <a:lnTo>
                  <a:pt x="180022" y="363740"/>
                </a:lnTo>
                <a:lnTo>
                  <a:pt x="181406" y="366280"/>
                </a:lnTo>
                <a:lnTo>
                  <a:pt x="183667" y="368820"/>
                </a:lnTo>
                <a:lnTo>
                  <a:pt x="186626" y="370090"/>
                </a:lnTo>
                <a:lnTo>
                  <a:pt x="189471" y="371360"/>
                </a:lnTo>
                <a:lnTo>
                  <a:pt x="192849" y="371360"/>
                </a:lnTo>
                <a:lnTo>
                  <a:pt x="199136" y="370090"/>
                </a:lnTo>
                <a:lnTo>
                  <a:pt x="201244" y="368820"/>
                </a:lnTo>
                <a:lnTo>
                  <a:pt x="202869" y="365010"/>
                </a:lnTo>
                <a:lnTo>
                  <a:pt x="203136" y="372630"/>
                </a:lnTo>
                <a:lnTo>
                  <a:pt x="207645" y="376440"/>
                </a:lnTo>
                <a:lnTo>
                  <a:pt x="222529" y="376440"/>
                </a:lnTo>
                <a:lnTo>
                  <a:pt x="227037" y="372630"/>
                </a:lnTo>
                <a:lnTo>
                  <a:pt x="227304" y="365010"/>
                </a:lnTo>
                <a:lnTo>
                  <a:pt x="228930" y="368820"/>
                </a:lnTo>
                <a:lnTo>
                  <a:pt x="231038" y="370090"/>
                </a:lnTo>
                <a:lnTo>
                  <a:pt x="237324" y="371360"/>
                </a:lnTo>
                <a:lnTo>
                  <a:pt x="240703" y="371360"/>
                </a:lnTo>
                <a:lnTo>
                  <a:pt x="243547" y="370090"/>
                </a:lnTo>
                <a:lnTo>
                  <a:pt x="246507" y="368820"/>
                </a:lnTo>
                <a:lnTo>
                  <a:pt x="248767" y="366280"/>
                </a:lnTo>
                <a:lnTo>
                  <a:pt x="249453" y="365010"/>
                </a:lnTo>
                <a:lnTo>
                  <a:pt x="251574" y="361200"/>
                </a:lnTo>
                <a:lnTo>
                  <a:pt x="251104" y="357390"/>
                </a:lnTo>
                <a:lnTo>
                  <a:pt x="250101" y="354850"/>
                </a:lnTo>
                <a:lnTo>
                  <a:pt x="253593" y="359930"/>
                </a:lnTo>
                <a:lnTo>
                  <a:pt x="259524" y="361200"/>
                </a:lnTo>
                <a:lnTo>
                  <a:pt x="271881" y="354850"/>
                </a:lnTo>
                <a:lnTo>
                  <a:pt x="274497" y="348500"/>
                </a:lnTo>
                <a:lnTo>
                  <a:pt x="244271" y="277368"/>
                </a:lnTo>
                <a:lnTo>
                  <a:pt x="243598" y="276110"/>
                </a:lnTo>
                <a:lnTo>
                  <a:pt x="241922" y="272300"/>
                </a:lnTo>
                <a:lnTo>
                  <a:pt x="241414" y="271030"/>
                </a:lnTo>
                <a:lnTo>
                  <a:pt x="240157" y="268490"/>
                </a:lnTo>
                <a:lnTo>
                  <a:pt x="239522" y="268490"/>
                </a:lnTo>
                <a:lnTo>
                  <a:pt x="238594" y="267220"/>
                </a:lnTo>
                <a:lnTo>
                  <a:pt x="247599" y="269760"/>
                </a:lnTo>
                <a:lnTo>
                  <a:pt x="254330" y="272300"/>
                </a:lnTo>
                <a:lnTo>
                  <a:pt x="259181" y="274840"/>
                </a:lnTo>
                <a:lnTo>
                  <a:pt x="263474" y="277368"/>
                </a:lnTo>
                <a:lnTo>
                  <a:pt x="268859" y="276110"/>
                </a:lnTo>
                <a:lnTo>
                  <a:pt x="270725" y="276110"/>
                </a:lnTo>
                <a:lnTo>
                  <a:pt x="273723" y="278650"/>
                </a:lnTo>
                <a:lnTo>
                  <a:pt x="275412" y="278650"/>
                </a:lnTo>
                <a:lnTo>
                  <a:pt x="281787" y="283730"/>
                </a:lnTo>
                <a:lnTo>
                  <a:pt x="286791" y="287540"/>
                </a:lnTo>
                <a:lnTo>
                  <a:pt x="293611" y="293890"/>
                </a:lnTo>
                <a:lnTo>
                  <a:pt x="296735" y="297700"/>
                </a:lnTo>
                <a:lnTo>
                  <a:pt x="296303" y="300240"/>
                </a:lnTo>
                <a:lnTo>
                  <a:pt x="295960" y="302780"/>
                </a:lnTo>
                <a:lnTo>
                  <a:pt x="287210" y="311670"/>
                </a:lnTo>
                <a:lnTo>
                  <a:pt x="285724" y="315480"/>
                </a:lnTo>
                <a:lnTo>
                  <a:pt x="287845" y="319290"/>
                </a:lnTo>
                <a:lnTo>
                  <a:pt x="292671" y="323100"/>
                </a:lnTo>
                <a:lnTo>
                  <a:pt x="299300" y="323100"/>
                </a:lnTo>
                <a:lnTo>
                  <a:pt x="296735" y="320560"/>
                </a:lnTo>
                <a:lnTo>
                  <a:pt x="296125" y="318020"/>
                </a:lnTo>
                <a:lnTo>
                  <a:pt x="296456" y="316750"/>
                </a:lnTo>
                <a:lnTo>
                  <a:pt x="299250" y="316750"/>
                </a:lnTo>
                <a:lnTo>
                  <a:pt x="303060" y="312940"/>
                </a:lnTo>
                <a:lnTo>
                  <a:pt x="302133" y="307860"/>
                </a:lnTo>
                <a:lnTo>
                  <a:pt x="307454" y="302780"/>
                </a:lnTo>
                <a:lnTo>
                  <a:pt x="318554" y="302780"/>
                </a:lnTo>
                <a:lnTo>
                  <a:pt x="327977" y="301510"/>
                </a:lnTo>
                <a:lnTo>
                  <a:pt x="330898" y="301510"/>
                </a:lnTo>
                <a:lnTo>
                  <a:pt x="330682" y="296430"/>
                </a:lnTo>
                <a:lnTo>
                  <a:pt x="334899" y="296430"/>
                </a:lnTo>
                <a:lnTo>
                  <a:pt x="335788" y="300240"/>
                </a:lnTo>
                <a:lnTo>
                  <a:pt x="335788" y="302780"/>
                </a:lnTo>
                <a:lnTo>
                  <a:pt x="339407" y="301510"/>
                </a:lnTo>
                <a:lnTo>
                  <a:pt x="340956" y="296430"/>
                </a:lnTo>
                <a:lnTo>
                  <a:pt x="342519" y="291350"/>
                </a:lnTo>
                <a:lnTo>
                  <a:pt x="329120" y="288810"/>
                </a:lnTo>
                <a:lnTo>
                  <a:pt x="331381" y="286270"/>
                </a:lnTo>
                <a:lnTo>
                  <a:pt x="335140" y="286270"/>
                </a:lnTo>
                <a:lnTo>
                  <a:pt x="337451" y="288810"/>
                </a:lnTo>
                <a:lnTo>
                  <a:pt x="338899" y="286270"/>
                </a:lnTo>
                <a:lnTo>
                  <a:pt x="339623" y="285000"/>
                </a:lnTo>
                <a:lnTo>
                  <a:pt x="337781" y="282460"/>
                </a:lnTo>
                <a:lnTo>
                  <a:pt x="334124" y="277380"/>
                </a:lnTo>
                <a:lnTo>
                  <a:pt x="324205" y="282460"/>
                </a:lnTo>
                <a:lnTo>
                  <a:pt x="323303" y="281190"/>
                </a:lnTo>
                <a:lnTo>
                  <a:pt x="320306" y="281190"/>
                </a:lnTo>
                <a:lnTo>
                  <a:pt x="314782" y="283730"/>
                </a:lnTo>
                <a:lnTo>
                  <a:pt x="306336" y="291350"/>
                </a:lnTo>
                <a:lnTo>
                  <a:pt x="302971" y="288810"/>
                </a:lnTo>
                <a:lnTo>
                  <a:pt x="296252" y="282460"/>
                </a:lnTo>
                <a:lnTo>
                  <a:pt x="289712" y="276110"/>
                </a:lnTo>
                <a:lnTo>
                  <a:pt x="283171" y="269760"/>
                </a:lnTo>
                <a:lnTo>
                  <a:pt x="283044" y="267220"/>
                </a:lnTo>
                <a:lnTo>
                  <a:pt x="282854" y="263410"/>
                </a:lnTo>
                <a:lnTo>
                  <a:pt x="281444" y="255790"/>
                </a:lnTo>
                <a:lnTo>
                  <a:pt x="256108" y="232930"/>
                </a:lnTo>
                <a:lnTo>
                  <a:pt x="260261" y="226580"/>
                </a:lnTo>
                <a:lnTo>
                  <a:pt x="260908" y="224040"/>
                </a:lnTo>
                <a:lnTo>
                  <a:pt x="267563" y="229120"/>
                </a:lnTo>
                <a:lnTo>
                  <a:pt x="274942" y="230390"/>
                </a:lnTo>
                <a:lnTo>
                  <a:pt x="280924" y="227850"/>
                </a:lnTo>
                <a:lnTo>
                  <a:pt x="282397" y="224040"/>
                </a:lnTo>
                <a:lnTo>
                  <a:pt x="283387" y="221500"/>
                </a:lnTo>
                <a:lnTo>
                  <a:pt x="292227" y="226580"/>
                </a:lnTo>
                <a:lnTo>
                  <a:pt x="299770" y="227850"/>
                </a:lnTo>
                <a:lnTo>
                  <a:pt x="305015" y="224040"/>
                </a:lnTo>
                <a:lnTo>
                  <a:pt x="305993" y="221500"/>
                </a:lnTo>
                <a:lnTo>
                  <a:pt x="306984" y="218960"/>
                </a:lnTo>
                <a:lnTo>
                  <a:pt x="331203" y="250710"/>
                </a:lnTo>
                <a:lnTo>
                  <a:pt x="331660" y="257060"/>
                </a:lnTo>
                <a:lnTo>
                  <a:pt x="333654" y="264680"/>
                </a:lnTo>
                <a:lnTo>
                  <a:pt x="338836" y="272300"/>
                </a:lnTo>
                <a:lnTo>
                  <a:pt x="348843" y="278650"/>
                </a:lnTo>
                <a:lnTo>
                  <a:pt x="351002" y="278650"/>
                </a:lnTo>
                <a:lnTo>
                  <a:pt x="359625" y="285000"/>
                </a:lnTo>
                <a:lnTo>
                  <a:pt x="372059" y="291350"/>
                </a:lnTo>
                <a:lnTo>
                  <a:pt x="383844" y="293890"/>
                </a:lnTo>
                <a:lnTo>
                  <a:pt x="390550" y="293890"/>
                </a:lnTo>
                <a:close/>
              </a:path>
              <a:path w="430530" h="430530">
                <a:moveTo>
                  <a:pt x="430237" y="215112"/>
                </a:moveTo>
                <a:lnTo>
                  <a:pt x="424548" y="165785"/>
                </a:lnTo>
                <a:lnTo>
                  <a:pt x="413613" y="135191"/>
                </a:lnTo>
                <a:lnTo>
                  <a:pt x="413613" y="215112"/>
                </a:lnTo>
                <a:lnTo>
                  <a:pt x="408368" y="260616"/>
                </a:lnTo>
                <a:lnTo>
                  <a:pt x="393433" y="302399"/>
                </a:lnTo>
                <a:lnTo>
                  <a:pt x="370001" y="339255"/>
                </a:lnTo>
                <a:lnTo>
                  <a:pt x="339255" y="369989"/>
                </a:lnTo>
                <a:lnTo>
                  <a:pt x="302387" y="393420"/>
                </a:lnTo>
                <a:lnTo>
                  <a:pt x="260604" y="408355"/>
                </a:lnTo>
                <a:lnTo>
                  <a:pt x="215087" y="413600"/>
                </a:lnTo>
                <a:lnTo>
                  <a:pt x="169545" y="408343"/>
                </a:lnTo>
                <a:lnTo>
                  <a:pt x="127800" y="393420"/>
                </a:lnTo>
                <a:lnTo>
                  <a:pt x="90944" y="369989"/>
                </a:lnTo>
                <a:lnTo>
                  <a:pt x="60210" y="339255"/>
                </a:lnTo>
                <a:lnTo>
                  <a:pt x="36791" y="302399"/>
                </a:lnTo>
                <a:lnTo>
                  <a:pt x="21856" y="260616"/>
                </a:lnTo>
                <a:lnTo>
                  <a:pt x="16624" y="215112"/>
                </a:lnTo>
                <a:lnTo>
                  <a:pt x="21856" y="169595"/>
                </a:lnTo>
                <a:lnTo>
                  <a:pt x="36791" y="127812"/>
                </a:lnTo>
                <a:lnTo>
                  <a:pt x="60210" y="90957"/>
                </a:lnTo>
                <a:lnTo>
                  <a:pt x="90944" y="60210"/>
                </a:lnTo>
                <a:lnTo>
                  <a:pt x="127800" y="36779"/>
                </a:lnTo>
                <a:lnTo>
                  <a:pt x="169570" y="21856"/>
                </a:lnTo>
                <a:lnTo>
                  <a:pt x="215087" y="16611"/>
                </a:lnTo>
                <a:lnTo>
                  <a:pt x="260642" y="21869"/>
                </a:lnTo>
                <a:lnTo>
                  <a:pt x="302387" y="36779"/>
                </a:lnTo>
                <a:lnTo>
                  <a:pt x="339255" y="60210"/>
                </a:lnTo>
                <a:lnTo>
                  <a:pt x="370001" y="90957"/>
                </a:lnTo>
                <a:lnTo>
                  <a:pt x="393433" y="127812"/>
                </a:lnTo>
                <a:lnTo>
                  <a:pt x="408368" y="169595"/>
                </a:lnTo>
                <a:lnTo>
                  <a:pt x="413613" y="215112"/>
                </a:lnTo>
                <a:lnTo>
                  <a:pt x="413613" y="135191"/>
                </a:lnTo>
                <a:lnTo>
                  <a:pt x="382968" y="80568"/>
                </a:lnTo>
                <a:lnTo>
                  <a:pt x="349656" y="47256"/>
                </a:lnTo>
                <a:lnTo>
                  <a:pt x="309676" y="21856"/>
                </a:lnTo>
                <a:lnTo>
                  <a:pt x="264426" y="5676"/>
                </a:lnTo>
                <a:lnTo>
                  <a:pt x="215087" y="0"/>
                </a:lnTo>
                <a:lnTo>
                  <a:pt x="165760" y="5676"/>
                </a:lnTo>
                <a:lnTo>
                  <a:pt x="120497" y="21869"/>
                </a:lnTo>
                <a:lnTo>
                  <a:pt x="80556" y="47256"/>
                </a:lnTo>
                <a:lnTo>
                  <a:pt x="47244" y="80568"/>
                </a:lnTo>
                <a:lnTo>
                  <a:pt x="21856" y="120510"/>
                </a:lnTo>
                <a:lnTo>
                  <a:pt x="5676" y="165785"/>
                </a:lnTo>
                <a:lnTo>
                  <a:pt x="0" y="215112"/>
                </a:lnTo>
                <a:lnTo>
                  <a:pt x="5676" y="264426"/>
                </a:lnTo>
                <a:lnTo>
                  <a:pt x="21856" y="309702"/>
                </a:lnTo>
                <a:lnTo>
                  <a:pt x="47244" y="349643"/>
                </a:lnTo>
                <a:lnTo>
                  <a:pt x="80556" y="382955"/>
                </a:lnTo>
                <a:lnTo>
                  <a:pt x="120523" y="408355"/>
                </a:lnTo>
                <a:lnTo>
                  <a:pt x="165760" y="424522"/>
                </a:lnTo>
                <a:lnTo>
                  <a:pt x="215087" y="430212"/>
                </a:lnTo>
                <a:lnTo>
                  <a:pt x="264426" y="424522"/>
                </a:lnTo>
                <a:lnTo>
                  <a:pt x="309714" y="408343"/>
                </a:lnTo>
                <a:lnTo>
                  <a:pt x="349656" y="382955"/>
                </a:lnTo>
                <a:lnTo>
                  <a:pt x="382968" y="349643"/>
                </a:lnTo>
                <a:lnTo>
                  <a:pt x="408368" y="309702"/>
                </a:lnTo>
                <a:lnTo>
                  <a:pt x="424548" y="264426"/>
                </a:lnTo>
                <a:lnTo>
                  <a:pt x="430237" y="2151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1101526" y="506925"/>
            <a:ext cx="447675" cy="157480"/>
            <a:chOff x="1101526" y="506925"/>
            <a:chExt cx="447675" cy="157480"/>
          </a:xfrm>
        </p:grpSpPr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01526" y="506925"/>
              <a:ext cx="324025" cy="157191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54486" y="554008"/>
              <a:ext cx="94348" cy="107759"/>
            </a:xfrm>
            <a:prstGeom prst="rect">
              <a:avLst/>
            </a:prstGeom>
          </p:spPr>
        </p:pic>
      </p:grpSp>
      <p:grpSp>
        <p:nvGrpSpPr>
          <p:cNvPr id="14" name="object 14"/>
          <p:cNvGrpSpPr/>
          <p:nvPr/>
        </p:nvGrpSpPr>
        <p:grpSpPr>
          <a:xfrm>
            <a:off x="1621395" y="506933"/>
            <a:ext cx="10570845" cy="181610"/>
            <a:chOff x="1621395" y="506933"/>
            <a:chExt cx="10570845" cy="181610"/>
          </a:xfrm>
        </p:grpSpPr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21395" y="506933"/>
              <a:ext cx="427027" cy="15718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067779" y="554014"/>
              <a:ext cx="97358" cy="107759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188428" y="554014"/>
              <a:ext cx="97281" cy="107759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2313863" y="685079"/>
              <a:ext cx="12700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351909" y="685079"/>
              <a:ext cx="9821545" cy="0"/>
            </a:xfrm>
            <a:custGeom>
              <a:avLst/>
              <a:gdLst/>
              <a:ahLst/>
              <a:cxnLst/>
              <a:rect l="l" t="t" r="r" b="b"/>
              <a:pathLst>
                <a:path w="9821545">
                  <a:moveTo>
                    <a:pt x="0" y="0"/>
                  </a:moveTo>
                  <a:lnTo>
                    <a:pt x="9821011" y="0"/>
                  </a:lnTo>
                </a:path>
              </a:pathLst>
            </a:custGeom>
            <a:ln w="6350">
              <a:solidFill>
                <a:srgbClr val="FFFFFF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2185587" y="681904"/>
              <a:ext cx="6985" cy="6350"/>
            </a:xfrm>
            <a:custGeom>
              <a:avLst/>
              <a:gdLst/>
              <a:ahLst/>
              <a:cxnLst/>
              <a:rect l="l" t="t" r="r" b="b"/>
              <a:pathLst>
                <a:path w="6984" h="6350">
                  <a:moveTo>
                    <a:pt x="0" y="6350"/>
                  </a:moveTo>
                  <a:lnTo>
                    <a:pt x="6412" y="6350"/>
                  </a:lnTo>
                  <a:lnTo>
                    <a:pt x="6412" y="0"/>
                  </a:lnTo>
                  <a:lnTo>
                    <a:pt x="0" y="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1051844" y="1978106"/>
            <a:ext cx="843915" cy="820419"/>
            <a:chOff x="1051844" y="1978106"/>
            <a:chExt cx="843915" cy="820419"/>
          </a:xfrm>
        </p:grpSpPr>
        <p:sp>
          <p:nvSpPr>
            <p:cNvPr id="22" name="object 22"/>
            <p:cNvSpPr/>
            <p:nvPr/>
          </p:nvSpPr>
          <p:spPr>
            <a:xfrm>
              <a:off x="1364234" y="2518929"/>
              <a:ext cx="219075" cy="279400"/>
            </a:xfrm>
            <a:custGeom>
              <a:avLst/>
              <a:gdLst/>
              <a:ahLst/>
              <a:cxnLst/>
              <a:rect l="l" t="t" r="r" b="b"/>
              <a:pathLst>
                <a:path w="219075" h="279400">
                  <a:moveTo>
                    <a:pt x="200444" y="0"/>
                  </a:moveTo>
                  <a:lnTo>
                    <a:pt x="179552" y="13138"/>
                  </a:lnTo>
                  <a:lnTo>
                    <a:pt x="157318" y="22850"/>
                  </a:lnTo>
                  <a:lnTo>
                    <a:pt x="133935" y="28871"/>
                  </a:lnTo>
                  <a:lnTo>
                    <a:pt x="109601" y="30937"/>
                  </a:lnTo>
                  <a:lnTo>
                    <a:pt x="85264" y="28871"/>
                  </a:lnTo>
                  <a:lnTo>
                    <a:pt x="61879" y="22850"/>
                  </a:lnTo>
                  <a:lnTo>
                    <a:pt x="39644" y="13138"/>
                  </a:lnTo>
                  <a:lnTo>
                    <a:pt x="18757" y="0"/>
                  </a:lnTo>
                  <a:lnTo>
                    <a:pt x="17986" y="17279"/>
                  </a:lnTo>
                  <a:lnTo>
                    <a:pt x="14765" y="33586"/>
                  </a:lnTo>
                  <a:lnTo>
                    <a:pt x="8851" y="48000"/>
                  </a:lnTo>
                  <a:lnTo>
                    <a:pt x="0" y="59601"/>
                  </a:lnTo>
                  <a:lnTo>
                    <a:pt x="51003" y="279374"/>
                  </a:lnTo>
                  <a:lnTo>
                    <a:pt x="167919" y="279374"/>
                  </a:lnTo>
                  <a:lnTo>
                    <a:pt x="218592" y="58978"/>
                  </a:lnTo>
                  <a:lnTo>
                    <a:pt x="210041" y="47379"/>
                  </a:lnTo>
                  <a:lnTo>
                    <a:pt x="204317" y="33094"/>
                  </a:lnTo>
                  <a:lnTo>
                    <a:pt x="201193" y="17007"/>
                  </a:lnTo>
                  <a:lnTo>
                    <a:pt x="200444" y="0"/>
                  </a:lnTo>
                  <a:close/>
                </a:path>
              </a:pathLst>
            </a:custGeom>
            <a:solidFill>
              <a:srgbClr val="EBB9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051844" y="2568080"/>
              <a:ext cx="843915" cy="230504"/>
            </a:xfrm>
            <a:custGeom>
              <a:avLst/>
              <a:gdLst/>
              <a:ahLst/>
              <a:cxnLst/>
              <a:rect l="l" t="t" r="r" b="b"/>
              <a:pathLst>
                <a:path w="843914" h="230505">
                  <a:moveTo>
                    <a:pt x="523138" y="0"/>
                  </a:moveTo>
                  <a:lnTo>
                    <a:pt x="452626" y="23717"/>
                  </a:lnTo>
                  <a:lnTo>
                    <a:pt x="392599" y="24345"/>
                  </a:lnTo>
                  <a:lnTo>
                    <a:pt x="347068" y="12887"/>
                  </a:lnTo>
                  <a:lnTo>
                    <a:pt x="320039" y="342"/>
                  </a:lnTo>
                  <a:lnTo>
                    <a:pt x="313469" y="9032"/>
                  </a:lnTo>
                  <a:lnTo>
                    <a:pt x="305157" y="15717"/>
                  </a:lnTo>
                  <a:lnTo>
                    <a:pt x="294999" y="20015"/>
                  </a:lnTo>
                  <a:lnTo>
                    <a:pt x="282892" y="21539"/>
                  </a:lnTo>
                  <a:lnTo>
                    <a:pt x="242073" y="22053"/>
                  </a:lnTo>
                  <a:lnTo>
                    <a:pt x="191492" y="25965"/>
                  </a:lnTo>
                  <a:lnTo>
                    <a:pt x="138993" y="36141"/>
                  </a:lnTo>
                  <a:lnTo>
                    <a:pt x="92422" y="55448"/>
                  </a:lnTo>
                  <a:lnTo>
                    <a:pt x="59626" y="86753"/>
                  </a:lnTo>
                  <a:lnTo>
                    <a:pt x="33925" y="136070"/>
                  </a:lnTo>
                  <a:lnTo>
                    <a:pt x="15249" y="182395"/>
                  </a:lnTo>
                  <a:lnTo>
                    <a:pt x="0" y="230212"/>
                  </a:lnTo>
                  <a:lnTo>
                    <a:pt x="843381" y="230212"/>
                  </a:lnTo>
                  <a:lnTo>
                    <a:pt x="830748" y="183144"/>
                  </a:lnTo>
                  <a:lnTo>
                    <a:pt x="806525" y="124864"/>
                  </a:lnTo>
                  <a:lnTo>
                    <a:pt x="783755" y="86753"/>
                  </a:lnTo>
                  <a:lnTo>
                    <a:pt x="750958" y="55448"/>
                  </a:lnTo>
                  <a:lnTo>
                    <a:pt x="704388" y="36141"/>
                  </a:lnTo>
                  <a:lnTo>
                    <a:pt x="651889" y="25965"/>
                  </a:lnTo>
                  <a:lnTo>
                    <a:pt x="601307" y="22053"/>
                  </a:lnTo>
                  <a:lnTo>
                    <a:pt x="560489" y="21539"/>
                  </a:lnTo>
                  <a:lnTo>
                    <a:pt x="548291" y="20000"/>
                  </a:lnTo>
                  <a:lnTo>
                    <a:pt x="538070" y="15632"/>
                  </a:lnTo>
                  <a:lnTo>
                    <a:pt x="529720" y="8832"/>
                  </a:lnTo>
                  <a:lnTo>
                    <a:pt x="523138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53403" y="2541534"/>
              <a:ext cx="240231" cy="256766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1052169" y="2577909"/>
              <a:ext cx="843915" cy="220979"/>
            </a:xfrm>
            <a:custGeom>
              <a:avLst/>
              <a:gdLst/>
              <a:ahLst/>
              <a:cxnLst/>
              <a:rect l="l" t="t" r="r" b="b"/>
              <a:pathLst>
                <a:path w="843914" h="220980">
                  <a:moveTo>
                    <a:pt x="363054" y="220395"/>
                  </a:moveTo>
                  <a:lnTo>
                    <a:pt x="312064" y="622"/>
                  </a:lnTo>
                  <a:lnTo>
                    <a:pt x="306171" y="5283"/>
                  </a:lnTo>
                  <a:lnTo>
                    <a:pt x="299364" y="8775"/>
                  </a:lnTo>
                  <a:lnTo>
                    <a:pt x="291604" y="10972"/>
                  </a:lnTo>
                  <a:lnTo>
                    <a:pt x="282867" y="11734"/>
                  </a:lnTo>
                  <a:lnTo>
                    <a:pt x="242062" y="12255"/>
                  </a:lnTo>
                  <a:lnTo>
                    <a:pt x="191477" y="16167"/>
                  </a:lnTo>
                  <a:lnTo>
                    <a:pt x="138988" y="26339"/>
                  </a:lnTo>
                  <a:lnTo>
                    <a:pt x="92430" y="45643"/>
                  </a:lnTo>
                  <a:lnTo>
                    <a:pt x="59626" y="76936"/>
                  </a:lnTo>
                  <a:lnTo>
                    <a:pt x="33934" y="126250"/>
                  </a:lnTo>
                  <a:lnTo>
                    <a:pt x="15252" y="172580"/>
                  </a:lnTo>
                  <a:lnTo>
                    <a:pt x="0" y="220395"/>
                  </a:lnTo>
                  <a:lnTo>
                    <a:pt x="363054" y="220395"/>
                  </a:lnTo>
                  <a:close/>
                </a:path>
                <a:path w="843914" h="220980">
                  <a:moveTo>
                    <a:pt x="843330" y="220395"/>
                  </a:moveTo>
                  <a:lnTo>
                    <a:pt x="830694" y="173329"/>
                  </a:lnTo>
                  <a:lnTo>
                    <a:pt x="806462" y="115049"/>
                  </a:lnTo>
                  <a:lnTo>
                    <a:pt x="783704" y="76936"/>
                  </a:lnTo>
                  <a:lnTo>
                    <a:pt x="750900" y="45643"/>
                  </a:lnTo>
                  <a:lnTo>
                    <a:pt x="704342" y="26339"/>
                  </a:lnTo>
                  <a:lnTo>
                    <a:pt x="651840" y="16167"/>
                  </a:lnTo>
                  <a:lnTo>
                    <a:pt x="601268" y="12255"/>
                  </a:lnTo>
                  <a:lnTo>
                    <a:pt x="560463" y="11734"/>
                  </a:lnTo>
                  <a:lnTo>
                    <a:pt x="551484" y="10934"/>
                  </a:lnTo>
                  <a:lnTo>
                    <a:pt x="543560" y="8610"/>
                  </a:lnTo>
                  <a:lnTo>
                    <a:pt x="536625" y="4914"/>
                  </a:lnTo>
                  <a:lnTo>
                    <a:pt x="530656" y="0"/>
                  </a:lnTo>
                  <a:lnTo>
                    <a:pt x="479983" y="220395"/>
                  </a:lnTo>
                  <a:lnTo>
                    <a:pt x="843330" y="220395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279012" y="2039267"/>
              <a:ext cx="389890" cy="485775"/>
            </a:xfrm>
            <a:custGeom>
              <a:avLst/>
              <a:gdLst/>
              <a:ahLst/>
              <a:cxnLst/>
              <a:rect l="l" t="t" r="r" b="b"/>
              <a:pathLst>
                <a:path w="389889" h="485775">
                  <a:moveTo>
                    <a:pt x="372224" y="343690"/>
                  </a:moveTo>
                  <a:lnTo>
                    <a:pt x="34594" y="343690"/>
                  </a:lnTo>
                  <a:lnTo>
                    <a:pt x="46697" y="375008"/>
                  </a:lnTo>
                  <a:lnTo>
                    <a:pt x="79448" y="429587"/>
                  </a:lnTo>
                  <a:lnTo>
                    <a:pt x="121702" y="465952"/>
                  </a:lnTo>
                  <a:lnTo>
                    <a:pt x="169319" y="483191"/>
                  </a:lnTo>
                  <a:lnTo>
                    <a:pt x="194829" y="485460"/>
                  </a:lnTo>
                  <a:lnTo>
                    <a:pt x="220340" y="483191"/>
                  </a:lnTo>
                  <a:lnTo>
                    <a:pt x="267956" y="465947"/>
                  </a:lnTo>
                  <a:lnTo>
                    <a:pt x="310209" y="429583"/>
                  </a:lnTo>
                  <a:lnTo>
                    <a:pt x="342974" y="374969"/>
                  </a:lnTo>
                  <a:lnTo>
                    <a:pt x="355040" y="343754"/>
                  </a:lnTo>
                  <a:lnTo>
                    <a:pt x="372162" y="343754"/>
                  </a:lnTo>
                  <a:close/>
                </a:path>
                <a:path w="389889" h="485775">
                  <a:moveTo>
                    <a:pt x="372162" y="343754"/>
                  </a:moveTo>
                  <a:lnTo>
                    <a:pt x="355040" y="343754"/>
                  </a:lnTo>
                  <a:lnTo>
                    <a:pt x="362055" y="348540"/>
                  </a:lnTo>
                  <a:lnTo>
                    <a:pt x="369248" y="346754"/>
                  </a:lnTo>
                  <a:lnTo>
                    <a:pt x="372162" y="343754"/>
                  </a:lnTo>
                  <a:close/>
                </a:path>
                <a:path w="389889" h="485775">
                  <a:moveTo>
                    <a:pt x="15569" y="242293"/>
                  </a:moveTo>
                  <a:lnTo>
                    <a:pt x="0" y="252821"/>
                  </a:lnTo>
                  <a:lnTo>
                    <a:pt x="249" y="280041"/>
                  </a:lnTo>
                  <a:lnTo>
                    <a:pt x="7113" y="311009"/>
                  </a:lnTo>
                  <a:lnTo>
                    <a:pt x="11370" y="332666"/>
                  </a:lnTo>
                  <a:lnTo>
                    <a:pt x="14464" y="340700"/>
                  </a:lnTo>
                  <a:lnTo>
                    <a:pt x="20365" y="346763"/>
                  </a:lnTo>
                  <a:lnTo>
                    <a:pt x="27573" y="348531"/>
                  </a:lnTo>
                  <a:lnTo>
                    <a:pt x="34594" y="343690"/>
                  </a:lnTo>
                  <a:lnTo>
                    <a:pt x="372224" y="343690"/>
                  </a:lnTo>
                  <a:lnTo>
                    <a:pt x="375132" y="340696"/>
                  </a:lnTo>
                  <a:lnTo>
                    <a:pt x="378220" y="332654"/>
                  </a:lnTo>
                  <a:lnTo>
                    <a:pt x="382488" y="310961"/>
                  </a:lnTo>
                  <a:lnTo>
                    <a:pt x="389333" y="280030"/>
                  </a:lnTo>
                  <a:lnTo>
                    <a:pt x="389583" y="252792"/>
                  </a:lnTo>
                  <a:lnTo>
                    <a:pt x="375607" y="243360"/>
                  </a:lnTo>
                  <a:lnTo>
                    <a:pt x="16102" y="243360"/>
                  </a:lnTo>
                  <a:lnTo>
                    <a:pt x="15569" y="242293"/>
                  </a:lnTo>
                  <a:close/>
                </a:path>
                <a:path w="389889" h="485775">
                  <a:moveTo>
                    <a:pt x="208357" y="0"/>
                  </a:moveTo>
                  <a:lnTo>
                    <a:pt x="154167" y="4462"/>
                  </a:lnTo>
                  <a:lnTo>
                    <a:pt x="103326" y="26614"/>
                  </a:lnTo>
                  <a:lnTo>
                    <a:pt x="60291" y="66449"/>
                  </a:lnTo>
                  <a:lnTo>
                    <a:pt x="29519" y="123961"/>
                  </a:lnTo>
                  <a:lnTo>
                    <a:pt x="15466" y="199144"/>
                  </a:lnTo>
                  <a:lnTo>
                    <a:pt x="16102" y="243360"/>
                  </a:lnTo>
                  <a:lnTo>
                    <a:pt x="375607" y="243360"/>
                  </a:lnTo>
                  <a:lnTo>
                    <a:pt x="375419" y="243233"/>
                  </a:lnTo>
                  <a:lnTo>
                    <a:pt x="373557" y="243233"/>
                  </a:lnTo>
                  <a:lnTo>
                    <a:pt x="374160" y="198981"/>
                  </a:lnTo>
                  <a:lnTo>
                    <a:pt x="369472" y="159160"/>
                  </a:lnTo>
                  <a:lnTo>
                    <a:pt x="346454" y="92806"/>
                  </a:lnTo>
                  <a:lnTo>
                    <a:pt x="308957" y="44165"/>
                  </a:lnTo>
                  <a:lnTo>
                    <a:pt x="261439" y="13232"/>
                  </a:lnTo>
                  <a:lnTo>
                    <a:pt x="235315" y="4403"/>
                  </a:lnTo>
                  <a:lnTo>
                    <a:pt x="208357" y="0"/>
                  </a:lnTo>
                  <a:close/>
                </a:path>
                <a:path w="389889" h="485775">
                  <a:moveTo>
                    <a:pt x="374026" y="242293"/>
                  </a:moveTo>
                  <a:lnTo>
                    <a:pt x="373557" y="243233"/>
                  </a:lnTo>
                  <a:lnTo>
                    <a:pt x="375419" y="243233"/>
                  </a:lnTo>
                  <a:lnTo>
                    <a:pt x="374026" y="242293"/>
                  </a:lnTo>
                  <a:close/>
                </a:path>
              </a:pathLst>
            </a:custGeom>
            <a:solidFill>
              <a:srgbClr val="EBB9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379068" y="2490839"/>
              <a:ext cx="189865" cy="59055"/>
            </a:xfrm>
            <a:custGeom>
              <a:avLst/>
              <a:gdLst/>
              <a:ahLst/>
              <a:cxnLst/>
              <a:rect l="l" t="t" r="r" b="b"/>
              <a:pathLst>
                <a:path w="189865" h="59055">
                  <a:moveTo>
                    <a:pt x="189560" y="0"/>
                  </a:moveTo>
                  <a:lnTo>
                    <a:pt x="167905" y="14370"/>
                  </a:lnTo>
                  <a:lnTo>
                    <a:pt x="144735" y="25009"/>
                  </a:lnTo>
                  <a:lnTo>
                    <a:pt x="120280" y="31614"/>
                  </a:lnTo>
                  <a:lnTo>
                    <a:pt x="94767" y="33883"/>
                  </a:lnTo>
                  <a:lnTo>
                    <a:pt x="69262" y="31616"/>
                  </a:lnTo>
                  <a:lnTo>
                    <a:pt x="44811" y="25015"/>
                  </a:lnTo>
                  <a:lnTo>
                    <a:pt x="21647" y="14381"/>
                  </a:lnTo>
                  <a:lnTo>
                    <a:pt x="0" y="12"/>
                  </a:lnTo>
                  <a:lnTo>
                    <a:pt x="660" y="634"/>
                  </a:lnTo>
                  <a:lnTo>
                    <a:pt x="1956" y="7302"/>
                  </a:lnTo>
                  <a:lnTo>
                    <a:pt x="2940" y="14138"/>
                  </a:lnTo>
                  <a:lnTo>
                    <a:pt x="3600" y="21083"/>
                  </a:lnTo>
                  <a:lnTo>
                    <a:pt x="3924" y="28079"/>
                  </a:lnTo>
                  <a:lnTo>
                    <a:pt x="24810" y="41225"/>
                  </a:lnTo>
                  <a:lnTo>
                    <a:pt x="47045" y="50941"/>
                  </a:lnTo>
                  <a:lnTo>
                    <a:pt x="70430" y="56963"/>
                  </a:lnTo>
                  <a:lnTo>
                    <a:pt x="94767" y="59029"/>
                  </a:lnTo>
                  <a:lnTo>
                    <a:pt x="119102" y="56963"/>
                  </a:lnTo>
                  <a:lnTo>
                    <a:pt x="142484" y="50942"/>
                  </a:lnTo>
                  <a:lnTo>
                    <a:pt x="164718" y="41230"/>
                  </a:lnTo>
                  <a:lnTo>
                    <a:pt x="185610" y="28092"/>
                  </a:lnTo>
                  <a:lnTo>
                    <a:pt x="185929" y="21087"/>
                  </a:lnTo>
                  <a:lnTo>
                    <a:pt x="186591" y="14135"/>
                  </a:lnTo>
                  <a:lnTo>
                    <a:pt x="187582" y="7296"/>
                  </a:lnTo>
                  <a:lnTo>
                    <a:pt x="188887" y="634"/>
                  </a:lnTo>
                  <a:lnTo>
                    <a:pt x="189560" y="0"/>
                  </a:lnTo>
                  <a:close/>
                </a:path>
              </a:pathLst>
            </a:custGeom>
            <a:solidFill>
              <a:srgbClr val="DFAA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258288" y="1978106"/>
              <a:ext cx="431165" cy="352425"/>
            </a:xfrm>
            <a:custGeom>
              <a:avLst/>
              <a:gdLst/>
              <a:ahLst/>
              <a:cxnLst/>
              <a:rect l="l" t="t" r="r" b="b"/>
              <a:pathLst>
                <a:path w="431164" h="352425">
                  <a:moveTo>
                    <a:pt x="88760" y="31445"/>
                  </a:moveTo>
                  <a:lnTo>
                    <a:pt x="67208" y="58780"/>
                  </a:lnTo>
                  <a:lnTo>
                    <a:pt x="57319" y="75865"/>
                  </a:lnTo>
                  <a:lnTo>
                    <a:pt x="56658" y="89875"/>
                  </a:lnTo>
                  <a:lnTo>
                    <a:pt x="62788" y="107988"/>
                  </a:lnTo>
                  <a:lnTo>
                    <a:pt x="17774" y="109914"/>
                  </a:lnTo>
                  <a:lnTo>
                    <a:pt x="0" y="131116"/>
                  </a:lnTo>
                  <a:lnTo>
                    <a:pt x="6971" y="190096"/>
                  </a:lnTo>
                  <a:lnTo>
                    <a:pt x="36194" y="305358"/>
                  </a:lnTo>
                  <a:lnTo>
                    <a:pt x="54051" y="351904"/>
                  </a:lnTo>
                  <a:lnTo>
                    <a:pt x="47019" y="256323"/>
                  </a:lnTo>
                  <a:lnTo>
                    <a:pt x="55327" y="207241"/>
                  </a:lnTo>
                  <a:lnTo>
                    <a:pt x="88562" y="189158"/>
                  </a:lnTo>
                  <a:lnTo>
                    <a:pt x="230832" y="183245"/>
                  </a:lnTo>
                  <a:lnTo>
                    <a:pt x="280103" y="175920"/>
                  </a:lnTo>
                  <a:lnTo>
                    <a:pt x="307321" y="168594"/>
                  </a:lnTo>
                  <a:lnTo>
                    <a:pt x="315683" y="165265"/>
                  </a:lnTo>
                  <a:lnTo>
                    <a:pt x="426552" y="165265"/>
                  </a:lnTo>
                  <a:lnTo>
                    <a:pt x="430664" y="127495"/>
                  </a:lnTo>
                  <a:lnTo>
                    <a:pt x="406440" y="97238"/>
                  </a:lnTo>
                  <a:lnTo>
                    <a:pt x="346367" y="85153"/>
                  </a:lnTo>
                  <a:lnTo>
                    <a:pt x="338627" y="74616"/>
                  </a:lnTo>
                  <a:lnTo>
                    <a:pt x="335554" y="66433"/>
                  </a:lnTo>
                  <a:lnTo>
                    <a:pt x="336052" y="62090"/>
                  </a:lnTo>
                  <a:lnTo>
                    <a:pt x="109258" y="62090"/>
                  </a:lnTo>
                  <a:lnTo>
                    <a:pt x="97022" y="58596"/>
                  </a:lnTo>
                  <a:lnTo>
                    <a:pt x="90808" y="54240"/>
                  </a:lnTo>
                  <a:lnTo>
                    <a:pt x="88694" y="46147"/>
                  </a:lnTo>
                  <a:lnTo>
                    <a:pt x="88760" y="31445"/>
                  </a:lnTo>
                  <a:close/>
                </a:path>
                <a:path w="431164" h="352425">
                  <a:moveTo>
                    <a:pt x="426552" y="165265"/>
                  </a:moveTo>
                  <a:lnTo>
                    <a:pt x="315683" y="165265"/>
                  </a:lnTo>
                  <a:lnTo>
                    <a:pt x="352719" y="200180"/>
                  </a:lnTo>
                  <a:lnTo>
                    <a:pt x="372460" y="229701"/>
                  </a:lnTo>
                  <a:lnTo>
                    <a:pt x="381565" y="269924"/>
                  </a:lnTo>
                  <a:lnTo>
                    <a:pt x="386689" y="336943"/>
                  </a:lnTo>
                  <a:lnTo>
                    <a:pt x="422821" y="199528"/>
                  </a:lnTo>
                  <a:lnTo>
                    <a:pt x="426552" y="165265"/>
                  </a:lnTo>
                  <a:close/>
                </a:path>
                <a:path w="431164" h="352425">
                  <a:moveTo>
                    <a:pt x="143433" y="7518"/>
                  </a:moveTo>
                  <a:lnTo>
                    <a:pt x="122525" y="19008"/>
                  </a:lnTo>
                  <a:lnTo>
                    <a:pt x="111996" y="28522"/>
                  </a:lnTo>
                  <a:lnTo>
                    <a:pt x="108641" y="41177"/>
                  </a:lnTo>
                  <a:lnTo>
                    <a:pt x="109258" y="62090"/>
                  </a:lnTo>
                  <a:lnTo>
                    <a:pt x="336052" y="62090"/>
                  </a:lnTo>
                  <a:lnTo>
                    <a:pt x="336703" y="56403"/>
                  </a:lnTo>
                  <a:lnTo>
                    <a:pt x="341629" y="40322"/>
                  </a:lnTo>
                  <a:lnTo>
                    <a:pt x="305409" y="40322"/>
                  </a:lnTo>
                  <a:lnTo>
                    <a:pt x="284639" y="29387"/>
                  </a:lnTo>
                  <a:lnTo>
                    <a:pt x="157098" y="29387"/>
                  </a:lnTo>
                  <a:lnTo>
                    <a:pt x="146505" y="26738"/>
                  </a:lnTo>
                  <a:lnTo>
                    <a:pt x="141551" y="23577"/>
                  </a:lnTo>
                  <a:lnTo>
                    <a:pt x="141074" y="19008"/>
                  </a:lnTo>
                  <a:lnTo>
                    <a:pt x="141063" y="17398"/>
                  </a:lnTo>
                  <a:lnTo>
                    <a:pt x="143433" y="7518"/>
                  </a:lnTo>
                  <a:close/>
                </a:path>
                <a:path w="431164" h="352425">
                  <a:moveTo>
                    <a:pt x="322748" y="35198"/>
                  </a:moveTo>
                  <a:lnTo>
                    <a:pt x="315583" y="36479"/>
                  </a:lnTo>
                  <a:lnTo>
                    <a:pt x="305409" y="40322"/>
                  </a:lnTo>
                  <a:lnTo>
                    <a:pt x="341629" y="40322"/>
                  </a:lnTo>
                  <a:lnTo>
                    <a:pt x="330298" y="36479"/>
                  </a:lnTo>
                  <a:lnTo>
                    <a:pt x="322748" y="35198"/>
                  </a:lnTo>
                  <a:close/>
                </a:path>
                <a:path w="431164" h="352425">
                  <a:moveTo>
                    <a:pt x="187172" y="0"/>
                  </a:moveTo>
                  <a:lnTo>
                    <a:pt x="175165" y="5459"/>
                  </a:lnTo>
                  <a:lnTo>
                    <a:pt x="168030" y="10340"/>
                  </a:lnTo>
                  <a:lnTo>
                    <a:pt x="162948" y="17398"/>
                  </a:lnTo>
                  <a:lnTo>
                    <a:pt x="157098" y="29387"/>
                  </a:lnTo>
                  <a:lnTo>
                    <a:pt x="284639" y="29387"/>
                  </a:lnTo>
                  <a:lnTo>
                    <a:pt x="284062" y="29083"/>
                  </a:lnTo>
                  <a:lnTo>
                    <a:pt x="273030" y="21423"/>
                  </a:lnTo>
                  <a:lnTo>
                    <a:pt x="272877" y="21147"/>
                  </a:lnTo>
                  <a:lnTo>
                    <a:pt x="204339" y="21147"/>
                  </a:lnTo>
                  <a:lnTo>
                    <a:pt x="196357" y="17603"/>
                  </a:lnTo>
                  <a:lnTo>
                    <a:pt x="189343" y="9700"/>
                  </a:lnTo>
                  <a:lnTo>
                    <a:pt x="187172" y="0"/>
                  </a:lnTo>
                  <a:close/>
                </a:path>
                <a:path w="431164" h="352425">
                  <a:moveTo>
                    <a:pt x="229539" y="2743"/>
                  </a:moveTo>
                  <a:lnTo>
                    <a:pt x="212521" y="7518"/>
                  </a:lnTo>
                  <a:lnTo>
                    <a:pt x="209410" y="17767"/>
                  </a:lnTo>
                  <a:lnTo>
                    <a:pt x="204339" y="21147"/>
                  </a:lnTo>
                  <a:lnTo>
                    <a:pt x="272877" y="21147"/>
                  </a:lnTo>
                  <a:lnTo>
                    <a:pt x="272642" y="20725"/>
                  </a:lnTo>
                  <a:lnTo>
                    <a:pt x="231272" y="20725"/>
                  </a:lnTo>
                  <a:lnTo>
                    <a:pt x="227660" y="18946"/>
                  </a:lnTo>
                  <a:lnTo>
                    <a:pt x="227381" y="13507"/>
                  </a:lnTo>
                  <a:lnTo>
                    <a:pt x="229539" y="2743"/>
                  </a:lnTo>
                  <a:close/>
                </a:path>
                <a:path w="431164" h="352425">
                  <a:moveTo>
                    <a:pt x="267817" y="2743"/>
                  </a:moveTo>
                  <a:lnTo>
                    <a:pt x="255831" y="6864"/>
                  </a:lnTo>
                  <a:lnTo>
                    <a:pt x="248846" y="10088"/>
                  </a:lnTo>
                  <a:lnTo>
                    <a:pt x="244171" y="14082"/>
                  </a:lnTo>
                  <a:lnTo>
                    <a:pt x="239115" y="20510"/>
                  </a:lnTo>
                  <a:lnTo>
                    <a:pt x="231272" y="20725"/>
                  </a:lnTo>
                  <a:lnTo>
                    <a:pt x="272642" y="20725"/>
                  </a:lnTo>
                  <a:lnTo>
                    <a:pt x="268790" y="13817"/>
                  </a:lnTo>
                  <a:lnTo>
                    <a:pt x="267817" y="2743"/>
                  </a:lnTo>
                  <a:close/>
                </a:path>
              </a:pathLst>
            </a:custGeom>
            <a:solidFill>
              <a:srgbClr val="231C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319212" y="2536088"/>
              <a:ext cx="309245" cy="262255"/>
            </a:xfrm>
            <a:custGeom>
              <a:avLst/>
              <a:gdLst/>
              <a:ahLst/>
              <a:cxnLst/>
              <a:rect l="l" t="t" r="r" b="b"/>
              <a:pathLst>
                <a:path w="309244" h="262255">
                  <a:moveTo>
                    <a:pt x="109334" y="262216"/>
                  </a:moveTo>
                  <a:lnTo>
                    <a:pt x="57035" y="82003"/>
                  </a:lnTo>
                  <a:lnTo>
                    <a:pt x="63804" y="0"/>
                  </a:lnTo>
                  <a:lnTo>
                    <a:pt x="6769" y="124523"/>
                  </a:lnTo>
                  <a:lnTo>
                    <a:pt x="35280" y="154901"/>
                  </a:lnTo>
                  <a:lnTo>
                    <a:pt x="0" y="211086"/>
                  </a:lnTo>
                  <a:lnTo>
                    <a:pt x="38112" y="262216"/>
                  </a:lnTo>
                  <a:lnTo>
                    <a:pt x="109334" y="262216"/>
                  </a:lnTo>
                  <a:close/>
                </a:path>
                <a:path w="309244" h="262255">
                  <a:moveTo>
                    <a:pt x="309245" y="211086"/>
                  </a:moveTo>
                  <a:lnTo>
                    <a:pt x="273964" y="154901"/>
                  </a:lnTo>
                  <a:lnTo>
                    <a:pt x="302475" y="124523"/>
                  </a:lnTo>
                  <a:lnTo>
                    <a:pt x="245440" y="0"/>
                  </a:lnTo>
                  <a:lnTo>
                    <a:pt x="252209" y="82003"/>
                  </a:lnTo>
                  <a:lnTo>
                    <a:pt x="199910" y="262216"/>
                  </a:lnTo>
                  <a:lnTo>
                    <a:pt x="271132" y="262216"/>
                  </a:lnTo>
                  <a:lnTo>
                    <a:pt x="309245" y="211086"/>
                  </a:lnTo>
                  <a:close/>
                </a:path>
              </a:pathLst>
            </a:custGeom>
            <a:solidFill>
              <a:srgbClr val="7B7B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1920325" y="4486735"/>
            <a:ext cx="804545" cy="784860"/>
            <a:chOff x="1920325" y="4486735"/>
            <a:chExt cx="804545" cy="784860"/>
          </a:xfrm>
        </p:grpSpPr>
        <p:sp>
          <p:nvSpPr>
            <p:cNvPr id="31" name="object 31"/>
            <p:cNvSpPr/>
            <p:nvPr/>
          </p:nvSpPr>
          <p:spPr>
            <a:xfrm>
              <a:off x="2136731" y="4546645"/>
              <a:ext cx="372110" cy="464184"/>
            </a:xfrm>
            <a:custGeom>
              <a:avLst/>
              <a:gdLst/>
              <a:ahLst/>
              <a:cxnLst/>
              <a:rect l="l" t="t" r="r" b="b"/>
              <a:pathLst>
                <a:path w="372110" h="464185">
                  <a:moveTo>
                    <a:pt x="355093" y="328402"/>
                  </a:moveTo>
                  <a:lnTo>
                    <a:pt x="33002" y="328402"/>
                  </a:lnTo>
                  <a:lnTo>
                    <a:pt x="44542" y="358275"/>
                  </a:lnTo>
                  <a:lnTo>
                    <a:pt x="75787" y="410347"/>
                  </a:lnTo>
                  <a:lnTo>
                    <a:pt x="116102" y="445037"/>
                  </a:lnTo>
                  <a:lnTo>
                    <a:pt x="161525" y="461481"/>
                  </a:lnTo>
                  <a:lnTo>
                    <a:pt x="185859" y="463645"/>
                  </a:lnTo>
                  <a:lnTo>
                    <a:pt x="210200" y="461481"/>
                  </a:lnTo>
                  <a:lnTo>
                    <a:pt x="255628" y="445032"/>
                  </a:lnTo>
                  <a:lnTo>
                    <a:pt x="295928" y="410346"/>
                  </a:lnTo>
                  <a:lnTo>
                    <a:pt x="327193" y="358243"/>
                  </a:lnTo>
                  <a:lnTo>
                    <a:pt x="338703" y="328453"/>
                  </a:lnTo>
                  <a:lnTo>
                    <a:pt x="355044" y="328453"/>
                  </a:lnTo>
                  <a:close/>
                </a:path>
                <a:path w="372110" h="464185">
                  <a:moveTo>
                    <a:pt x="355044" y="328453"/>
                  </a:moveTo>
                  <a:lnTo>
                    <a:pt x="338703" y="328453"/>
                  </a:lnTo>
                  <a:lnTo>
                    <a:pt x="345410" y="333021"/>
                  </a:lnTo>
                  <a:lnTo>
                    <a:pt x="352259" y="331322"/>
                  </a:lnTo>
                  <a:lnTo>
                    <a:pt x="355044" y="328453"/>
                  </a:lnTo>
                  <a:close/>
                </a:path>
                <a:path w="372110" h="464185">
                  <a:moveTo>
                    <a:pt x="14853" y="231667"/>
                  </a:moveTo>
                  <a:lnTo>
                    <a:pt x="0" y="241709"/>
                  </a:lnTo>
                  <a:lnTo>
                    <a:pt x="238" y="267679"/>
                  </a:lnTo>
                  <a:lnTo>
                    <a:pt x="6785" y="297219"/>
                  </a:lnTo>
                  <a:lnTo>
                    <a:pt x="10840" y="317874"/>
                  </a:lnTo>
                  <a:lnTo>
                    <a:pt x="13796" y="325550"/>
                  </a:lnTo>
                  <a:lnTo>
                    <a:pt x="19425" y="331335"/>
                  </a:lnTo>
                  <a:lnTo>
                    <a:pt x="26303" y="333021"/>
                  </a:lnTo>
                  <a:lnTo>
                    <a:pt x="33002" y="328402"/>
                  </a:lnTo>
                  <a:lnTo>
                    <a:pt x="355093" y="328402"/>
                  </a:lnTo>
                  <a:lnTo>
                    <a:pt x="357872" y="325540"/>
                  </a:lnTo>
                  <a:lnTo>
                    <a:pt x="360814" y="317874"/>
                  </a:lnTo>
                  <a:lnTo>
                    <a:pt x="364891" y="297180"/>
                  </a:lnTo>
                  <a:lnTo>
                    <a:pt x="371425" y="267669"/>
                  </a:lnTo>
                  <a:lnTo>
                    <a:pt x="371662" y="241684"/>
                  </a:lnTo>
                  <a:lnTo>
                    <a:pt x="358319" y="232683"/>
                  </a:lnTo>
                  <a:lnTo>
                    <a:pt x="15349" y="232683"/>
                  </a:lnTo>
                  <a:lnTo>
                    <a:pt x="14853" y="231667"/>
                  </a:lnTo>
                  <a:close/>
                </a:path>
                <a:path w="372110" h="464185">
                  <a:moveTo>
                    <a:pt x="185773" y="0"/>
                  </a:moveTo>
                  <a:lnTo>
                    <a:pt x="131986" y="9343"/>
                  </a:lnTo>
                  <a:lnTo>
                    <a:pt x="83128" y="37290"/>
                  </a:lnTo>
                  <a:lnTo>
                    <a:pt x="44121" y="83833"/>
                  </a:lnTo>
                  <a:lnTo>
                    <a:pt x="19887" y="148966"/>
                  </a:lnTo>
                  <a:lnTo>
                    <a:pt x="14849" y="188502"/>
                  </a:lnTo>
                  <a:lnTo>
                    <a:pt x="15349" y="232683"/>
                  </a:lnTo>
                  <a:lnTo>
                    <a:pt x="358319" y="232683"/>
                  </a:lnTo>
                  <a:lnTo>
                    <a:pt x="358131" y="232556"/>
                  </a:lnTo>
                  <a:lnTo>
                    <a:pt x="356369" y="232556"/>
                  </a:lnTo>
                  <a:lnTo>
                    <a:pt x="356837" y="188341"/>
                  </a:lnTo>
                  <a:lnTo>
                    <a:pt x="351769" y="148786"/>
                  </a:lnTo>
                  <a:lnTo>
                    <a:pt x="327487" y="83652"/>
                  </a:lnTo>
                  <a:lnTo>
                    <a:pt x="288445" y="37147"/>
                  </a:lnTo>
                  <a:lnTo>
                    <a:pt x="239567" y="9265"/>
                  </a:lnTo>
                  <a:lnTo>
                    <a:pt x="212977" y="2306"/>
                  </a:lnTo>
                  <a:lnTo>
                    <a:pt x="185773" y="0"/>
                  </a:lnTo>
                  <a:close/>
                </a:path>
                <a:path w="372110" h="464185">
                  <a:moveTo>
                    <a:pt x="356814" y="231667"/>
                  </a:moveTo>
                  <a:lnTo>
                    <a:pt x="356369" y="232556"/>
                  </a:lnTo>
                  <a:lnTo>
                    <a:pt x="358131" y="232556"/>
                  </a:lnTo>
                  <a:lnTo>
                    <a:pt x="356814" y="231667"/>
                  </a:lnTo>
                  <a:close/>
                </a:path>
              </a:pathLst>
            </a:custGeom>
            <a:solidFill>
              <a:srgbClr val="EBB9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232176" y="4977968"/>
              <a:ext cx="180975" cy="56515"/>
            </a:xfrm>
            <a:custGeom>
              <a:avLst/>
              <a:gdLst/>
              <a:ahLst/>
              <a:cxnLst/>
              <a:rect l="l" t="t" r="r" b="b"/>
              <a:pathLst>
                <a:path w="180975" h="56514">
                  <a:moveTo>
                    <a:pt x="180835" y="0"/>
                  </a:moveTo>
                  <a:lnTo>
                    <a:pt x="160180" y="13708"/>
                  </a:lnTo>
                  <a:lnTo>
                    <a:pt x="138080" y="23856"/>
                  </a:lnTo>
                  <a:lnTo>
                    <a:pt x="114752" y="30157"/>
                  </a:lnTo>
                  <a:lnTo>
                    <a:pt x="90411" y="32321"/>
                  </a:lnTo>
                  <a:lnTo>
                    <a:pt x="66077" y="30159"/>
                  </a:lnTo>
                  <a:lnTo>
                    <a:pt x="42752" y="23863"/>
                  </a:lnTo>
                  <a:lnTo>
                    <a:pt x="20654" y="13719"/>
                  </a:lnTo>
                  <a:lnTo>
                    <a:pt x="0" y="12"/>
                  </a:lnTo>
                  <a:lnTo>
                    <a:pt x="635" y="596"/>
                  </a:lnTo>
                  <a:lnTo>
                    <a:pt x="1871" y="6956"/>
                  </a:lnTo>
                  <a:lnTo>
                    <a:pt x="2809" y="13481"/>
                  </a:lnTo>
                  <a:lnTo>
                    <a:pt x="3438" y="20110"/>
                  </a:lnTo>
                  <a:lnTo>
                    <a:pt x="3746" y="26784"/>
                  </a:lnTo>
                  <a:lnTo>
                    <a:pt x="23672" y="39322"/>
                  </a:lnTo>
                  <a:lnTo>
                    <a:pt x="44883" y="48591"/>
                  </a:lnTo>
                  <a:lnTo>
                    <a:pt x="67191" y="54339"/>
                  </a:lnTo>
                  <a:lnTo>
                    <a:pt x="90411" y="56311"/>
                  </a:lnTo>
                  <a:lnTo>
                    <a:pt x="113630" y="54339"/>
                  </a:lnTo>
                  <a:lnTo>
                    <a:pt x="135939" y="48593"/>
                  </a:lnTo>
                  <a:lnTo>
                    <a:pt x="157149" y="39327"/>
                  </a:lnTo>
                  <a:lnTo>
                    <a:pt x="177076" y="26796"/>
                  </a:lnTo>
                  <a:lnTo>
                    <a:pt x="177383" y="20110"/>
                  </a:lnTo>
                  <a:lnTo>
                    <a:pt x="178014" y="13477"/>
                  </a:lnTo>
                  <a:lnTo>
                    <a:pt x="178956" y="6955"/>
                  </a:lnTo>
                  <a:lnTo>
                    <a:pt x="180200" y="596"/>
                  </a:lnTo>
                  <a:lnTo>
                    <a:pt x="180835" y="0"/>
                  </a:lnTo>
                  <a:close/>
                </a:path>
              </a:pathLst>
            </a:custGeom>
            <a:solidFill>
              <a:srgbClr val="DFAA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119069" y="4486735"/>
              <a:ext cx="406400" cy="316230"/>
            </a:xfrm>
            <a:custGeom>
              <a:avLst/>
              <a:gdLst/>
              <a:ahLst/>
              <a:cxnLst/>
              <a:rect l="l" t="t" r="r" b="b"/>
              <a:pathLst>
                <a:path w="406400" h="316229">
                  <a:moveTo>
                    <a:pt x="236889" y="0"/>
                  </a:moveTo>
                  <a:lnTo>
                    <a:pt x="230097" y="18604"/>
                  </a:lnTo>
                  <a:lnTo>
                    <a:pt x="202005" y="34172"/>
                  </a:lnTo>
                  <a:lnTo>
                    <a:pt x="160201" y="50852"/>
                  </a:lnTo>
                  <a:lnTo>
                    <a:pt x="112273" y="72788"/>
                  </a:lnTo>
                  <a:lnTo>
                    <a:pt x="65808" y="104127"/>
                  </a:lnTo>
                  <a:lnTo>
                    <a:pt x="18434" y="148130"/>
                  </a:lnTo>
                  <a:lnTo>
                    <a:pt x="0" y="184883"/>
                  </a:lnTo>
                  <a:lnTo>
                    <a:pt x="8126" y="234261"/>
                  </a:lnTo>
                  <a:lnTo>
                    <a:pt x="40433" y="316141"/>
                  </a:lnTo>
                  <a:lnTo>
                    <a:pt x="57471" y="284147"/>
                  </a:lnTo>
                  <a:lnTo>
                    <a:pt x="64920" y="249812"/>
                  </a:lnTo>
                  <a:lnTo>
                    <a:pt x="69711" y="217008"/>
                  </a:lnTo>
                  <a:lnTo>
                    <a:pt x="78778" y="189603"/>
                  </a:lnTo>
                  <a:lnTo>
                    <a:pt x="99050" y="171467"/>
                  </a:lnTo>
                  <a:lnTo>
                    <a:pt x="137461" y="166471"/>
                  </a:lnTo>
                  <a:lnTo>
                    <a:pt x="192717" y="169143"/>
                  </a:lnTo>
                  <a:lnTo>
                    <a:pt x="228941" y="167751"/>
                  </a:lnTo>
                  <a:lnTo>
                    <a:pt x="262157" y="160238"/>
                  </a:lnTo>
                  <a:lnTo>
                    <a:pt x="308390" y="144551"/>
                  </a:lnTo>
                  <a:lnTo>
                    <a:pt x="312713" y="152904"/>
                  </a:lnTo>
                  <a:lnTo>
                    <a:pt x="322494" y="173697"/>
                  </a:lnTo>
                  <a:lnTo>
                    <a:pt x="332951" y="200529"/>
                  </a:lnTo>
                  <a:lnTo>
                    <a:pt x="339302" y="226999"/>
                  </a:lnTo>
                  <a:lnTo>
                    <a:pt x="344909" y="274475"/>
                  </a:lnTo>
                  <a:lnTo>
                    <a:pt x="349721" y="299151"/>
                  </a:lnTo>
                  <a:lnTo>
                    <a:pt x="356388" y="308992"/>
                  </a:lnTo>
                  <a:lnTo>
                    <a:pt x="367560" y="311962"/>
                  </a:lnTo>
                  <a:lnTo>
                    <a:pt x="399145" y="219509"/>
                  </a:lnTo>
                  <a:lnTo>
                    <a:pt x="406123" y="167128"/>
                  </a:lnTo>
                  <a:lnTo>
                    <a:pt x="385298" y="135412"/>
                  </a:lnTo>
                  <a:lnTo>
                    <a:pt x="333473" y="104952"/>
                  </a:lnTo>
                  <a:lnTo>
                    <a:pt x="331507" y="57728"/>
                  </a:lnTo>
                  <a:lnTo>
                    <a:pt x="320790" y="31054"/>
                  </a:lnTo>
                  <a:lnTo>
                    <a:pt x="292270" y="15091"/>
                  </a:lnTo>
                  <a:lnTo>
                    <a:pt x="236889" y="0"/>
                  </a:lnTo>
                  <a:close/>
                </a:path>
              </a:pathLst>
            </a:custGeom>
            <a:solidFill>
              <a:srgbClr val="793E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165508" y="5004752"/>
              <a:ext cx="314325" cy="98425"/>
            </a:xfrm>
            <a:custGeom>
              <a:avLst/>
              <a:gdLst/>
              <a:ahLst/>
              <a:cxnLst/>
              <a:rect l="l" t="t" r="r" b="b"/>
              <a:pathLst>
                <a:path w="314325" h="98425">
                  <a:moveTo>
                    <a:pt x="243738" y="12"/>
                  </a:moveTo>
                  <a:lnTo>
                    <a:pt x="223812" y="12543"/>
                  </a:lnTo>
                  <a:lnTo>
                    <a:pt x="202603" y="21809"/>
                  </a:lnTo>
                  <a:lnTo>
                    <a:pt x="180298" y="27555"/>
                  </a:lnTo>
                  <a:lnTo>
                    <a:pt x="157086" y="29527"/>
                  </a:lnTo>
                  <a:lnTo>
                    <a:pt x="133866" y="27555"/>
                  </a:lnTo>
                  <a:lnTo>
                    <a:pt x="111556" y="21807"/>
                  </a:lnTo>
                  <a:lnTo>
                    <a:pt x="90342" y="12537"/>
                  </a:lnTo>
                  <a:lnTo>
                    <a:pt x="70408" y="0"/>
                  </a:lnTo>
                  <a:lnTo>
                    <a:pt x="68369" y="24826"/>
                  </a:lnTo>
                  <a:lnTo>
                    <a:pt x="60615" y="46423"/>
                  </a:lnTo>
                  <a:lnTo>
                    <a:pt x="46325" y="61673"/>
                  </a:lnTo>
                  <a:lnTo>
                    <a:pt x="24676" y="67462"/>
                  </a:lnTo>
                  <a:lnTo>
                    <a:pt x="0" y="67576"/>
                  </a:lnTo>
                  <a:lnTo>
                    <a:pt x="51253" y="84605"/>
                  </a:lnTo>
                  <a:lnTo>
                    <a:pt x="103834" y="94813"/>
                  </a:lnTo>
                  <a:lnTo>
                    <a:pt x="157073" y="98209"/>
                  </a:lnTo>
                  <a:lnTo>
                    <a:pt x="210304" y="94797"/>
                  </a:lnTo>
                  <a:lnTo>
                    <a:pt x="262859" y="84584"/>
                  </a:lnTo>
                  <a:lnTo>
                    <a:pt x="314070" y="67576"/>
                  </a:lnTo>
                  <a:lnTo>
                    <a:pt x="289483" y="67462"/>
                  </a:lnTo>
                  <a:lnTo>
                    <a:pt x="267855" y="61686"/>
                  </a:lnTo>
                  <a:lnTo>
                    <a:pt x="253561" y="46429"/>
                  </a:lnTo>
                  <a:lnTo>
                    <a:pt x="245792" y="24826"/>
                  </a:lnTo>
                  <a:lnTo>
                    <a:pt x="243738" y="12"/>
                  </a:lnTo>
                  <a:close/>
                </a:path>
              </a:pathLst>
            </a:custGeom>
            <a:solidFill>
              <a:srgbClr val="EBB9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920325" y="5072325"/>
              <a:ext cx="804545" cy="199390"/>
            </a:xfrm>
            <a:custGeom>
              <a:avLst/>
              <a:gdLst/>
              <a:ahLst/>
              <a:cxnLst/>
              <a:rect l="l" t="t" r="r" b="b"/>
              <a:pathLst>
                <a:path w="804544" h="199389">
                  <a:moveTo>
                    <a:pt x="559257" y="0"/>
                  </a:moveTo>
                  <a:lnTo>
                    <a:pt x="508045" y="17011"/>
                  </a:lnTo>
                  <a:lnTo>
                    <a:pt x="455490" y="27225"/>
                  </a:lnTo>
                  <a:lnTo>
                    <a:pt x="402259" y="30637"/>
                  </a:lnTo>
                  <a:lnTo>
                    <a:pt x="349020" y="27240"/>
                  </a:lnTo>
                  <a:lnTo>
                    <a:pt x="296440" y="17029"/>
                  </a:lnTo>
                  <a:lnTo>
                    <a:pt x="245186" y="0"/>
                  </a:lnTo>
                  <a:lnTo>
                    <a:pt x="195088" y="2743"/>
                  </a:lnTo>
                  <a:lnTo>
                    <a:pt x="140676" y="11691"/>
                  </a:lnTo>
                  <a:lnTo>
                    <a:pt x="91443" y="30319"/>
                  </a:lnTo>
                  <a:lnTo>
                    <a:pt x="56883" y="62102"/>
                  </a:lnTo>
                  <a:lnTo>
                    <a:pt x="32366" y="109145"/>
                  </a:lnTo>
                  <a:lnTo>
                    <a:pt x="14549" y="153338"/>
                  </a:lnTo>
                  <a:lnTo>
                    <a:pt x="0" y="198958"/>
                  </a:lnTo>
                  <a:lnTo>
                    <a:pt x="804532" y="198958"/>
                  </a:lnTo>
                  <a:lnTo>
                    <a:pt x="792484" y="154050"/>
                  </a:lnTo>
                  <a:lnTo>
                    <a:pt x="769376" y="98452"/>
                  </a:lnTo>
                  <a:lnTo>
                    <a:pt x="747649" y="62102"/>
                  </a:lnTo>
                  <a:lnTo>
                    <a:pt x="713062" y="30307"/>
                  </a:lnTo>
                  <a:lnTo>
                    <a:pt x="663797" y="11677"/>
                  </a:lnTo>
                  <a:lnTo>
                    <a:pt x="609360" y="2734"/>
                  </a:lnTo>
                  <a:lnTo>
                    <a:pt x="559257" y="0"/>
                  </a:lnTo>
                  <a:close/>
                </a:path>
              </a:pathLst>
            </a:custGeom>
            <a:solidFill>
              <a:srgbClr val="5041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169732" y="4875052"/>
              <a:ext cx="306070" cy="142240"/>
            </a:xfrm>
            <a:custGeom>
              <a:avLst/>
              <a:gdLst/>
              <a:ahLst/>
              <a:cxnLst/>
              <a:rect l="l" t="t" r="r" b="b"/>
              <a:pathLst>
                <a:path w="306069" h="142239">
                  <a:moveTo>
                    <a:pt x="0" y="0"/>
                  </a:moveTo>
                  <a:lnTo>
                    <a:pt x="27541" y="87153"/>
                  </a:lnTo>
                  <a:lnTo>
                    <a:pt x="53884" y="130300"/>
                  </a:lnTo>
                  <a:lnTo>
                    <a:pt x="94474" y="142126"/>
                  </a:lnTo>
                  <a:lnTo>
                    <a:pt x="138971" y="137816"/>
                  </a:lnTo>
                  <a:lnTo>
                    <a:pt x="85022" y="106106"/>
                  </a:lnTo>
                  <a:lnTo>
                    <a:pt x="0" y="0"/>
                  </a:lnTo>
                  <a:close/>
                </a:path>
                <a:path w="306069" h="142239">
                  <a:moveTo>
                    <a:pt x="154579" y="136304"/>
                  </a:moveTo>
                  <a:lnTo>
                    <a:pt x="138971" y="137816"/>
                  </a:lnTo>
                  <a:lnTo>
                    <a:pt x="145207" y="141481"/>
                  </a:lnTo>
                  <a:lnTo>
                    <a:pt x="154579" y="136304"/>
                  </a:lnTo>
                  <a:close/>
                </a:path>
                <a:path w="306069" h="142239">
                  <a:moveTo>
                    <a:pt x="305701" y="50"/>
                  </a:moveTo>
                  <a:lnTo>
                    <a:pt x="209213" y="106127"/>
                  </a:lnTo>
                  <a:lnTo>
                    <a:pt x="154579" y="136304"/>
                  </a:lnTo>
                  <a:lnTo>
                    <a:pt x="164757" y="135318"/>
                  </a:lnTo>
                  <a:lnTo>
                    <a:pt x="233889" y="125989"/>
                  </a:lnTo>
                  <a:lnTo>
                    <a:pt x="271614" y="108789"/>
                  </a:lnTo>
                  <a:lnTo>
                    <a:pt x="291147" y="71037"/>
                  </a:lnTo>
                  <a:lnTo>
                    <a:pt x="305701" y="50"/>
                  </a:lnTo>
                  <a:close/>
                </a:path>
              </a:pathLst>
            </a:custGeom>
            <a:solidFill>
              <a:srgbClr val="793E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35186" y="4199047"/>
            <a:ext cx="8757920" cy="2251710"/>
          </a:xfrm>
          <a:custGeom>
            <a:avLst/>
            <a:gdLst/>
            <a:ahLst/>
            <a:cxnLst/>
            <a:rect l="l" t="t" r="r" b="b"/>
            <a:pathLst>
              <a:path w="8757920" h="2251710">
                <a:moveTo>
                  <a:pt x="8557094" y="0"/>
                </a:moveTo>
                <a:lnTo>
                  <a:pt x="576300" y="0"/>
                </a:lnTo>
                <a:lnTo>
                  <a:pt x="535824" y="4986"/>
                </a:lnTo>
                <a:lnTo>
                  <a:pt x="498126" y="19286"/>
                </a:lnTo>
                <a:lnTo>
                  <a:pt x="464013" y="41914"/>
                </a:lnTo>
                <a:lnTo>
                  <a:pt x="434292" y="71883"/>
                </a:lnTo>
                <a:lnTo>
                  <a:pt x="409770" y="108206"/>
                </a:lnTo>
                <a:lnTo>
                  <a:pt x="391256" y="149895"/>
                </a:lnTo>
                <a:lnTo>
                  <a:pt x="379555" y="195964"/>
                </a:lnTo>
                <a:lnTo>
                  <a:pt x="375475" y="245427"/>
                </a:lnTo>
                <a:lnTo>
                  <a:pt x="375475" y="397484"/>
                </a:lnTo>
                <a:lnTo>
                  <a:pt x="0" y="490855"/>
                </a:lnTo>
                <a:lnTo>
                  <a:pt x="375475" y="686473"/>
                </a:lnTo>
                <a:lnTo>
                  <a:pt x="375475" y="2006079"/>
                </a:lnTo>
                <a:lnTo>
                  <a:pt x="379555" y="2055541"/>
                </a:lnTo>
                <a:lnTo>
                  <a:pt x="391256" y="2101611"/>
                </a:lnTo>
                <a:lnTo>
                  <a:pt x="409770" y="2143300"/>
                </a:lnTo>
                <a:lnTo>
                  <a:pt x="434292" y="2179623"/>
                </a:lnTo>
                <a:lnTo>
                  <a:pt x="464013" y="2209591"/>
                </a:lnTo>
                <a:lnTo>
                  <a:pt x="498126" y="2232220"/>
                </a:lnTo>
                <a:lnTo>
                  <a:pt x="535824" y="2246520"/>
                </a:lnTo>
                <a:lnTo>
                  <a:pt x="576300" y="2251506"/>
                </a:lnTo>
                <a:lnTo>
                  <a:pt x="8557094" y="2251506"/>
                </a:lnTo>
                <a:lnTo>
                  <a:pt x="8597567" y="2246520"/>
                </a:lnTo>
                <a:lnTo>
                  <a:pt x="8635263" y="2232220"/>
                </a:lnTo>
                <a:lnTo>
                  <a:pt x="8669376" y="2209591"/>
                </a:lnTo>
                <a:lnTo>
                  <a:pt x="8699098" y="2179623"/>
                </a:lnTo>
                <a:lnTo>
                  <a:pt x="8723621" y="2143300"/>
                </a:lnTo>
                <a:lnTo>
                  <a:pt x="8742137" y="2101611"/>
                </a:lnTo>
                <a:lnTo>
                  <a:pt x="8753839" y="2055541"/>
                </a:lnTo>
                <a:lnTo>
                  <a:pt x="8757920" y="2006079"/>
                </a:lnTo>
                <a:lnTo>
                  <a:pt x="8757920" y="245427"/>
                </a:lnTo>
                <a:lnTo>
                  <a:pt x="8753839" y="195964"/>
                </a:lnTo>
                <a:lnTo>
                  <a:pt x="8742137" y="149895"/>
                </a:lnTo>
                <a:lnTo>
                  <a:pt x="8723621" y="108206"/>
                </a:lnTo>
                <a:lnTo>
                  <a:pt x="8699098" y="71883"/>
                </a:lnTo>
                <a:lnTo>
                  <a:pt x="8669376" y="41914"/>
                </a:lnTo>
                <a:lnTo>
                  <a:pt x="8635263" y="19286"/>
                </a:lnTo>
                <a:lnTo>
                  <a:pt x="8597567" y="4986"/>
                </a:lnTo>
                <a:lnTo>
                  <a:pt x="8557094" y="0"/>
                </a:lnTo>
                <a:close/>
              </a:path>
            </a:pathLst>
          </a:custGeom>
          <a:solidFill>
            <a:srgbClr val="8A9295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8A9295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62697" y="5396271"/>
            <a:ext cx="2751455" cy="673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indent="1287780" algn="r">
              <a:lnSpc>
                <a:spcPct val="1181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«ПРЕДСТАВИТЕЛЬ </a:t>
            </a:r>
            <a:r>
              <a:rPr sz="1200" b="1" spc="-25" dirty="0">
                <a:latin typeface="Arial"/>
                <a:cs typeface="Arial"/>
              </a:rPr>
              <a:t>ПРАВООХРАНИТЕЛЬНЫХ</a:t>
            </a:r>
            <a:r>
              <a:rPr sz="1200" b="1" spc="9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ОРГАНОВ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60"/>
              </a:spcBef>
            </a:pPr>
            <a:r>
              <a:rPr sz="1200" b="1" dirty="0">
                <a:latin typeface="Arial"/>
                <a:cs typeface="Arial"/>
              </a:rPr>
              <a:t>(МВД,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ФСБ,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СК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20" dirty="0">
                <a:latin typeface="Arial"/>
                <a:cs typeface="Arial"/>
              </a:rPr>
              <a:t>РФ)»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50618" y="4280011"/>
            <a:ext cx="7425055" cy="198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-20" dirty="0">
                <a:latin typeface="Arial"/>
                <a:cs typeface="Arial"/>
              </a:rPr>
              <a:t>«Следователь</a:t>
            </a:r>
            <a:r>
              <a:rPr sz="2500" spc="-65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Следственного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комитета.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dirty="0">
                <a:latin typeface="Arial"/>
                <a:cs typeface="Arial"/>
              </a:rPr>
              <a:t>Вы</a:t>
            </a:r>
            <a:r>
              <a:rPr sz="2500" spc="-75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являетесь</a:t>
            </a:r>
            <a:r>
              <a:rPr sz="2500" spc="-65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свидетелем</a:t>
            </a:r>
            <a:r>
              <a:rPr sz="2500" spc="-6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по</a:t>
            </a:r>
            <a:r>
              <a:rPr sz="2500" spc="-6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уголовному</a:t>
            </a:r>
            <a:r>
              <a:rPr sz="2500" spc="-6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делу»</a:t>
            </a:r>
            <a:endParaRPr sz="2500">
              <a:latin typeface="Arial"/>
              <a:cs typeface="Arial"/>
            </a:endParaRPr>
          </a:p>
          <a:p>
            <a:pPr marL="12700" marR="5080">
              <a:lnSpc>
                <a:spcPct val="103299"/>
              </a:lnSpc>
            </a:pPr>
            <a:r>
              <a:rPr sz="2500" dirty="0">
                <a:latin typeface="Arial"/>
                <a:cs typeface="Arial"/>
              </a:rPr>
              <a:t>«Иванов</a:t>
            </a:r>
            <a:r>
              <a:rPr sz="2500" spc="-4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В.В.,</a:t>
            </a:r>
            <a:r>
              <a:rPr sz="2500" spc="-2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капитан</a:t>
            </a:r>
            <a:r>
              <a:rPr sz="2500" spc="-2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полиции.</a:t>
            </a:r>
            <a:r>
              <a:rPr sz="2500" spc="-3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По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вашему </a:t>
            </a:r>
            <a:r>
              <a:rPr sz="2500" dirty="0">
                <a:latin typeface="Arial"/>
                <a:cs typeface="Arial"/>
              </a:rPr>
              <a:t>паспорту</a:t>
            </a:r>
            <a:r>
              <a:rPr sz="2500" spc="-4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оформлен</a:t>
            </a:r>
            <a:r>
              <a:rPr sz="2500" spc="-3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кредит</a:t>
            </a:r>
            <a:r>
              <a:rPr sz="2500" spc="-3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и</a:t>
            </a:r>
            <a:r>
              <a:rPr sz="2500" spc="-3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указана</a:t>
            </a:r>
            <a:r>
              <a:rPr sz="2500" spc="-3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ваша</a:t>
            </a:r>
            <a:r>
              <a:rPr sz="2500" spc="-35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карта. </a:t>
            </a:r>
            <a:r>
              <a:rPr sz="2500" dirty="0">
                <a:latin typeface="Arial"/>
                <a:cs typeface="Arial"/>
              </a:rPr>
              <a:t>Нам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необходимо</a:t>
            </a:r>
            <a:r>
              <a:rPr sz="2500" spc="-5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уточнить</a:t>
            </a:r>
            <a:r>
              <a:rPr sz="2500" spc="-4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ее</a:t>
            </a:r>
            <a:r>
              <a:rPr sz="2500" spc="-5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реквизиты»</a:t>
            </a:r>
            <a:endParaRPr sz="25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88826" y="1006853"/>
            <a:ext cx="106718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ТЕЛЕФОННЫЕ</a:t>
            </a:r>
            <a:r>
              <a:rPr spc="-114" dirty="0"/>
              <a:t> </a:t>
            </a:r>
            <a:r>
              <a:rPr spc="-20" dirty="0"/>
              <a:t>МОШЕННИКИ:</a:t>
            </a:r>
            <a:r>
              <a:rPr spc="-105" dirty="0"/>
              <a:t> </a:t>
            </a:r>
            <a:r>
              <a:rPr spc="-70" dirty="0"/>
              <a:t>РАСПРОСТРАНЕННЫЕ</a:t>
            </a:r>
            <a:r>
              <a:rPr spc="-105" dirty="0"/>
              <a:t> </a:t>
            </a:r>
            <a:r>
              <a:rPr spc="-30" dirty="0"/>
              <a:t>СХЕМЫ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33751" y="2895879"/>
            <a:ext cx="1438910" cy="673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5880" algn="r">
              <a:lnSpc>
                <a:spcPct val="118100"/>
              </a:lnSpc>
              <a:spcBef>
                <a:spcPts val="100"/>
              </a:spcBef>
            </a:pPr>
            <a:r>
              <a:rPr sz="1200" b="1" spc="-20" dirty="0">
                <a:latin typeface="Arial"/>
                <a:cs typeface="Arial"/>
              </a:rPr>
              <a:t>«ЛЖЕСОТРУДНИК </a:t>
            </a:r>
            <a:r>
              <a:rPr sz="1200" b="1" spc="-10" dirty="0">
                <a:latin typeface="Arial"/>
                <a:cs typeface="Arial"/>
              </a:rPr>
              <a:t>ЦЕНТРОБАНКА </a:t>
            </a:r>
            <a:r>
              <a:rPr sz="1200" b="1" dirty="0">
                <a:latin typeface="Arial"/>
                <a:cs typeface="Arial"/>
              </a:rPr>
              <a:t>(БАНКА</a:t>
            </a:r>
            <a:r>
              <a:rPr sz="1200" b="1" spc="-8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РОССИИ)»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378083" y="1838741"/>
            <a:ext cx="9502775" cy="1964055"/>
          </a:xfrm>
          <a:custGeom>
            <a:avLst/>
            <a:gdLst/>
            <a:ahLst/>
            <a:cxnLst/>
            <a:rect l="l" t="t" r="r" b="b"/>
            <a:pathLst>
              <a:path w="9502775" h="1964054">
                <a:moveTo>
                  <a:pt x="9281210" y="0"/>
                </a:moveTo>
                <a:lnTo>
                  <a:pt x="493077" y="0"/>
                </a:lnTo>
                <a:lnTo>
                  <a:pt x="442370" y="5653"/>
                </a:lnTo>
                <a:lnTo>
                  <a:pt x="395823" y="21758"/>
                </a:lnTo>
                <a:lnTo>
                  <a:pt x="354762" y="47029"/>
                </a:lnTo>
                <a:lnTo>
                  <a:pt x="320515" y="80179"/>
                </a:lnTo>
                <a:lnTo>
                  <a:pt x="294409" y="119925"/>
                </a:lnTo>
                <a:lnTo>
                  <a:pt x="277772" y="164979"/>
                </a:lnTo>
                <a:lnTo>
                  <a:pt x="271932" y="214058"/>
                </a:lnTo>
                <a:lnTo>
                  <a:pt x="271932" y="346697"/>
                </a:lnTo>
                <a:lnTo>
                  <a:pt x="0" y="478650"/>
                </a:lnTo>
                <a:lnTo>
                  <a:pt x="271932" y="598766"/>
                </a:lnTo>
                <a:lnTo>
                  <a:pt x="271932" y="1749755"/>
                </a:lnTo>
                <a:lnTo>
                  <a:pt x="277772" y="1798838"/>
                </a:lnTo>
                <a:lnTo>
                  <a:pt x="294409" y="1843896"/>
                </a:lnTo>
                <a:lnTo>
                  <a:pt x="320515" y="1883644"/>
                </a:lnTo>
                <a:lnTo>
                  <a:pt x="354762" y="1916796"/>
                </a:lnTo>
                <a:lnTo>
                  <a:pt x="395823" y="1942067"/>
                </a:lnTo>
                <a:lnTo>
                  <a:pt x="442370" y="1958172"/>
                </a:lnTo>
                <a:lnTo>
                  <a:pt x="493077" y="1963826"/>
                </a:lnTo>
                <a:lnTo>
                  <a:pt x="9281210" y="1963826"/>
                </a:lnTo>
                <a:lnTo>
                  <a:pt x="9331917" y="1958172"/>
                </a:lnTo>
                <a:lnTo>
                  <a:pt x="9378465" y="1942067"/>
                </a:lnTo>
                <a:lnTo>
                  <a:pt x="9419526" y="1916796"/>
                </a:lnTo>
                <a:lnTo>
                  <a:pt x="9453773" y="1883644"/>
                </a:lnTo>
                <a:lnTo>
                  <a:pt x="9479878" y="1843896"/>
                </a:lnTo>
                <a:lnTo>
                  <a:pt x="9496515" y="1798838"/>
                </a:lnTo>
                <a:lnTo>
                  <a:pt x="9502355" y="1749755"/>
                </a:lnTo>
                <a:lnTo>
                  <a:pt x="9502355" y="214058"/>
                </a:lnTo>
                <a:lnTo>
                  <a:pt x="9496515" y="164979"/>
                </a:lnTo>
                <a:lnTo>
                  <a:pt x="9479878" y="119925"/>
                </a:lnTo>
                <a:lnTo>
                  <a:pt x="9453773" y="80179"/>
                </a:lnTo>
                <a:lnTo>
                  <a:pt x="9419526" y="47029"/>
                </a:lnTo>
                <a:lnTo>
                  <a:pt x="9378465" y="21758"/>
                </a:lnTo>
                <a:lnTo>
                  <a:pt x="9331917" y="5653"/>
                </a:lnTo>
                <a:lnTo>
                  <a:pt x="9281210" y="0"/>
                </a:lnTo>
                <a:close/>
              </a:path>
            </a:pathLst>
          </a:custGeom>
          <a:solidFill>
            <a:srgbClr val="8A9295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812230" y="2218890"/>
            <a:ext cx="868045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dirty="0">
                <a:latin typeface="Arial"/>
                <a:cs typeface="Arial"/>
              </a:rPr>
              <a:t>«По</a:t>
            </a:r>
            <a:r>
              <a:rPr sz="2500" spc="-7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вашей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карте</a:t>
            </a:r>
            <a:r>
              <a:rPr sz="2500" spc="-6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зафиксирована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сомнительная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операция.</a:t>
            </a:r>
            <a:endParaRPr sz="25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12230" y="2612590"/>
            <a:ext cx="7932420" cy="800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dirty="0">
                <a:latin typeface="Arial"/>
                <a:cs typeface="Arial"/>
              </a:rPr>
              <a:t>Для</a:t>
            </a:r>
            <a:r>
              <a:rPr sz="2500" spc="-3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сохранности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денег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вам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нужно</a:t>
            </a:r>
            <a:r>
              <a:rPr sz="2500" spc="-1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перевести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их</a:t>
            </a:r>
            <a:r>
              <a:rPr sz="2500" spc="-15" dirty="0">
                <a:latin typeface="Arial"/>
                <a:cs typeface="Arial"/>
              </a:rPr>
              <a:t> </a:t>
            </a:r>
            <a:r>
              <a:rPr sz="2500" spc="-25" dirty="0">
                <a:latin typeface="Arial"/>
                <a:cs typeface="Arial"/>
              </a:rPr>
              <a:t>на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dirty="0">
                <a:latin typeface="Arial"/>
                <a:cs typeface="Arial"/>
              </a:rPr>
              <a:t>«безопасный»</a:t>
            </a:r>
            <a:r>
              <a:rPr sz="2500" spc="-10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(«специальный»)</a:t>
            </a:r>
            <a:r>
              <a:rPr sz="2500" spc="-8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счет</a:t>
            </a:r>
            <a:r>
              <a:rPr sz="2500" spc="-8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в</a:t>
            </a:r>
            <a:r>
              <a:rPr sz="2500" spc="-85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Центробанке»</a:t>
            </a:r>
            <a:endParaRPr sz="25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204923" y="4376958"/>
            <a:ext cx="877569" cy="1018540"/>
            <a:chOff x="2204923" y="4376958"/>
            <a:chExt cx="877569" cy="1018540"/>
          </a:xfrm>
        </p:grpSpPr>
        <p:sp>
          <p:nvSpPr>
            <p:cNvPr id="12" name="object 12"/>
            <p:cNvSpPr/>
            <p:nvPr/>
          </p:nvSpPr>
          <p:spPr>
            <a:xfrm>
              <a:off x="2772135" y="5221405"/>
              <a:ext cx="310515" cy="163195"/>
            </a:xfrm>
            <a:custGeom>
              <a:avLst/>
              <a:gdLst/>
              <a:ahLst/>
              <a:cxnLst/>
              <a:rect l="l" t="t" r="r" b="b"/>
              <a:pathLst>
                <a:path w="310514" h="163195">
                  <a:moveTo>
                    <a:pt x="45161" y="0"/>
                  </a:moveTo>
                  <a:lnTo>
                    <a:pt x="0" y="162585"/>
                  </a:lnTo>
                  <a:lnTo>
                    <a:pt x="51462" y="157639"/>
                  </a:lnTo>
                  <a:lnTo>
                    <a:pt x="102858" y="151576"/>
                  </a:lnTo>
                  <a:lnTo>
                    <a:pt x="153981" y="143752"/>
                  </a:lnTo>
                  <a:lnTo>
                    <a:pt x="204622" y="133527"/>
                  </a:lnTo>
                  <a:lnTo>
                    <a:pt x="204419" y="133731"/>
                  </a:lnTo>
                  <a:lnTo>
                    <a:pt x="260172" y="118338"/>
                  </a:lnTo>
                  <a:lnTo>
                    <a:pt x="297802" y="104406"/>
                  </a:lnTo>
                  <a:lnTo>
                    <a:pt x="301409" y="103073"/>
                  </a:lnTo>
                  <a:lnTo>
                    <a:pt x="301231" y="103047"/>
                  </a:lnTo>
                  <a:lnTo>
                    <a:pt x="310172" y="99339"/>
                  </a:lnTo>
                  <a:lnTo>
                    <a:pt x="296278" y="91998"/>
                  </a:lnTo>
                  <a:lnTo>
                    <a:pt x="288353" y="88138"/>
                  </a:lnTo>
                  <a:lnTo>
                    <a:pt x="45161" y="0"/>
                  </a:lnTo>
                  <a:close/>
                </a:path>
              </a:pathLst>
            </a:custGeom>
            <a:solidFill>
              <a:srgbClr val="272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499164" y="5194066"/>
              <a:ext cx="297180" cy="147955"/>
            </a:xfrm>
            <a:custGeom>
              <a:avLst/>
              <a:gdLst/>
              <a:ahLst/>
              <a:cxnLst/>
              <a:rect l="l" t="t" r="r" b="b"/>
              <a:pathLst>
                <a:path w="297180" h="147954">
                  <a:moveTo>
                    <a:pt x="148285" y="0"/>
                  </a:moveTo>
                  <a:lnTo>
                    <a:pt x="81531" y="256"/>
                  </a:lnTo>
                  <a:lnTo>
                    <a:pt x="43834" y="2052"/>
                  </a:lnTo>
                  <a:lnTo>
                    <a:pt x="21290" y="6927"/>
                  </a:lnTo>
                  <a:lnTo>
                    <a:pt x="0" y="16421"/>
                  </a:lnTo>
                  <a:lnTo>
                    <a:pt x="0" y="147840"/>
                  </a:lnTo>
                  <a:lnTo>
                    <a:pt x="296570" y="147840"/>
                  </a:lnTo>
                  <a:lnTo>
                    <a:pt x="296570" y="16421"/>
                  </a:lnTo>
                  <a:lnTo>
                    <a:pt x="289509" y="13855"/>
                  </a:lnTo>
                  <a:lnTo>
                    <a:pt x="265385" y="8210"/>
                  </a:lnTo>
                  <a:lnTo>
                    <a:pt x="219782" y="2565"/>
                  </a:lnTo>
                  <a:lnTo>
                    <a:pt x="148285" y="0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378389" y="5018111"/>
              <a:ext cx="496570" cy="375920"/>
            </a:xfrm>
            <a:custGeom>
              <a:avLst/>
              <a:gdLst/>
              <a:ahLst/>
              <a:cxnLst/>
              <a:rect l="l" t="t" r="r" b="b"/>
              <a:pathLst>
                <a:path w="496569" h="375920">
                  <a:moveTo>
                    <a:pt x="371728" y="0"/>
                  </a:moveTo>
                  <a:lnTo>
                    <a:pt x="166395" y="0"/>
                  </a:lnTo>
                  <a:lnTo>
                    <a:pt x="166395" y="143903"/>
                  </a:lnTo>
                  <a:lnTo>
                    <a:pt x="161036" y="177357"/>
                  </a:lnTo>
                  <a:lnTo>
                    <a:pt x="145934" y="206825"/>
                  </a:lnTo>
                  <a:lnTo>
                    <a:pt x="122552" y="230235"/>
                  </a:lnTo>
                  <a:lnTo>
                    <a:pt x="92354" y="245516"/>
                  </a:lnTo>
                  <a:lnTo>
                    <a:pt x="52570" y="260009"/>
                  </a:lnTo>
                  <a:lnTo>
                    <a:pt x="23641" y="273272"/>
                  </a:lnTo>
                  <a:lnTo>
                    <a:pt x="5979" y="282953"/>
                  </a:lnTo>
                  <a:lnTo>
                    <a:pt x="0" y="286702"/>
                  </a:lnTo>
                  <a:lnTo>
                    <a:pt x="28866" y="313946"/>
                  </a:lnTo>
                  <a:lnTo>
                    <a:pt x="74527" y="348628"/>
                  </a:lnTo>
                  <a:lnTo>
                    <a:pt x="112394" y="372071"/>
                  </a:lnTo>
                  <a:lnTo>
                    <a:pt x="164811" y="374710"/>
                  </a:lnTo>
                  <a:lnTo>
                    <a:pt x="217327" y="375355"/>
                  </a:lnTo>
                  <a:lnTo>
                    <a:pt x="269796" y="374237"/>
                  </a:lnTo>
                  <a:lnTo>
                    <a:pt x="322073" y="371584"/>
                  </a:lnTo>
                  <a:lnTo>
                    <a:pt x="374014" y="367626"/>
                  </a:lnTo>
                  <a:lnTo>
                    <a:pt x="442823" y="361213"/>
                  </a:lnTo>
                  <a:lnTo>
                    <a:pt x="472354" y="332400"/>
                  </a:lnTo>
                  <a:lnTo>
                    <a:pt x="483744" y="283532"/>
                  </a:lnTo>
                  <a:lnTo>
                    <a:pt x="482079" y="275221"/>
                  </a:lnTo>
                  <a:lnTo>
                    <a:pt x="495747" y="267432"/>
                  </a:lnTo>
                  <a:lnTo>
                    <a:pt x="496462" y="261437"/>
                  </a:lnTo>
                  <a:lnTo>
                    <a:pt x="480764" y="254177"/>
                  </a:lnTo>
                  <a:lnTo>
                    <a:pt x="445198" y="242595"/>
                  </a:lnTo>
                  <a:lnTo>
                    <a:pt x="415159" y="227360"/>
                  </a:lnTo>
                  <a:lnTo>
                    <a:pt x="391966" y="203954"/>
                  </a:lnTo>
                  <a:lnTo>
                    <a:pt x="377022" y="174506"/>
                  </a:lnTo>
                  <a:lnTo>
                    <a:pt x="371728" y="141147"/>
                  </a:lnTo>
                  <a:lnTo>
                    <a:pt x="371728" y="0"/>
                  </a:lnTo>
                  <a:close/>
                </a:path>
              </a:pathLst>
            </a:custGeom>
            <a:solidFill>
              <a:srgbClr val="EBB9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463721" y="5226531"/>
              <a:ext cx="360680" cy="167005"/>
            </a:xfrm>
            <a:custGeom>
              <a:avLst/>
              <a:gdLst/>
              <a:ahLst/>
              <a:cxnLst/>
              <a:rect l="l" t="t" r="r" b="b"/>
              <a:pathLst>
                <a:path w="360680" h="167004">
                  <a:moveTo>
                    <a:pt x="352526" y="0"/>
                  </a:moveTo>
                  <a:lnTo>
                    <a:pt x="183730" y="36347"/>
                  </a:lnTo>
                  <a:lnTo>
                    <a:pt x="5930" y="0"/>
                  </a:lnTo>
                  <a:lnTo>
                    <a:pt x="0" y="161429"/>
                  </a:lnTo>
                  <a:lnTo>
                    <a:pt x="48097" y="164966"/>
                  </a:lnTo>
                  <a:lnTo>
                    <a:pt x="96352" y="166703"/>
                  </a:lnTo>
                  <a:lnTo>
                    <a:pt x="144651" y="166819"/>
                  </a:lnTo>
                  <a:lnTo>
                    <a:pt x="192881" y="165489"/>
                  </a:lnTo>
                  <a:lnTo>
                    <a:pt x="240930" y="162893"/>
                  </a:lnTo>
                  <a:lnTo>
                    <a:pt x="288683" y="159207"/>
                  </a:lnTo>
                  <a:lnTo>
                    <a:pt x="360286" y="152514"/>
                  </a:lnTo>
                  <a:lnTo>
                    <a:pt x="352526" y="0"/>
                  </a:lnTo>
                  <a:close/>
                </a:path>
              </a:pathLst>
            </a:custGeom>
            <a:solidFill>
              <a:srgbClr val="3B6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69653" y="5172646"/>
              <a:ext cx="424199" cy="222394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2204923" y="5221414"/>
              <a:ext cx="320675" cy="170815"/>
            </a:xfrm>
            <a:custGeom>
              <a:avLst/>
              <a:gdLst/>
              <a:ahLst/>
              <a:cxnLst/>
              <a:rect l="l" t="t" r="r" b="b"/>
              <a:pathLst>
                <a:path w="320675" h="170814">
                  <a:moveTo>
                    <a:pt x="320128" y="170738"/>
                  </a:moveTo>
                  <a:lnTo>
                    <a:pt x="272707" y="0"/>
                  </a:lnTo>
                  <a:lnTo>
                    <a:pt x="29502" y="88125"/>
                  </a:lnTo>
                  <a:lnTo>
                    <a:pt x="13830" y="96062"/>
                  </a:lnTo>
                  <a:lnTo>
                    <a:pt x="0" y="103644"/>
                  </a:lnTo>
                  <a:lnTo>
                    <a:pt x="8496" y="107327"/>
                  </a:lnTo>
                  <a:lnTo>
                    <a:pt x="8064" y="107365"/>
                  </a:lnTo>
                  <a:lnTo>
                    <a:pt x="28651" y="116039"/>
                  </a:lnTo>
                  <a:lnTo>
                    <a:pt x="29146" y="116243"/>
                  </a:lnTo>
                  <a:lnTo>
                    <a:pt x="50622" y="124193"/>
                  </a:lnTo>
                  <a:lnTo>
                    <a:pt x="55219" y="125704"/>
                  </a:lnTo>
                  <a:lnTo>
                    <a:pt x="58064" y="126733"/>
                  </a:lnTo>
                  <a:lnTo>
                    <a:pt x="63017" y="128257"/>
                  </a:lnTo>
                  <a:lnTo>
                    <a:pt x="72377" y="131318"/>
                  </a:lnTo>
                  <a:lnTo>
                    <a:pt x="83299" y="134480"/>
                  </a:lnTo>
                  <a:lnTo>
                    <a:pt x="87909" y="135890"/>
                  </a:lnTo>
                  <a:lnTo>
                    <a:pt x="90678" y="136613"/>
                  </a:lnTo>
                  <a:lnTo>
                    <a:pt x="94297" y="137655"/>
                  </a:lnTo>
                  <a:lnTo>
                    <a:pt x="94132" y="137515"/>
                  </a:lnTo>
                  <a:lnTo>
                    <a:pt x="117932" y="143687"/>
                  </a:lnTo>
                  <a:lnTo>
                    <a:pt x="167779" y="154165"/>
                  </a:lnTo>
                  <a:lnTo>
                    <a:pt x="218198" y="162026"/>
                  </a:lnTo>
                  <a:lnTo>
                    <a:pt x="269024" y="167474"/>
                  </a:lnTo>
                  <a:lnTo>
                    <a:pt x="320128" y="170738"/>
                  </a:lnTo>
                  <a:close/>
                </a:path>
              </a:pathLst>
            </a:custGeom>
            <a:solidFill>
              <a:srgbClr val="272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01068" y="5210187"/>
              <a:ext cx="137363" cy="182486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832449" y="4763705"/>
              <a:ext cx="116666" cy="151414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45779" y="4763705"/>
              <a:ext cx="116666" cy="151414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2414859" y="4568287"/>
              <a:ext cx="468630" cy="599440"/>
            </a:xfrm>
            <a:custGeom>
              <a:avLst/>
              <a:gdLst/>
              <a:ahLst/>
              <a:cxnLst/>
              <a:rect l="l" t="t" r="r" b="b"/>
              <a:pathLst>
                <a:path w="468630" h="599439">
                  <a:moveTo>
                    <a:pt x="228231" y="0"/>
                  </a:moveTo>
                  <a:lnTo>
                    <a:pt x="107793" y="3280"/>
                  </a:lnTo>
                  <a:lnTo>
                    <a:pt x="43873" y="26242"/>
                  </a:lnTo>
                  <a:lnTo>
                    <a:pt x="15074" y="88569"/>
                  </a:lnTo>
                  <a:lnTo>
                    <a:pt x="0" y="209943"/>
                  </a:lnTo>
                  <a:lnTo>
                    <a:pt x="6185" y="305680"/>
                  </a:lnTo>
                  <a:lnTo>
                    <a:pt x="10588" y="352321"/>
                  </a:lnTo>
                  <a:lnTo>
                    <a:pt x="17995" y="397239"/>
                  </a:lnTo>
                  <a:lnTo>
                    <a:pt x="30003" y="439753"/>
                  </a:lnTo>
                  <a:lnTo>
                    <a:pt x="48209" y="479183"/>
                  </a:lnTo>
                  <a:lnTo>
                    <a:pt x="75745" y="519024"/>
                  </a:lnTo>
                  <a:lnTo>
                    <a:pt x="108379" y="552240"/>
                  </a:lnTo>
                  <a:lnTo>
                    <a:pt x="145814" y="577552"/>
                  </a:lnTo>
                  <a:lnTo>
                    <a:pt x="187748" y="593678"/>
                  </a:lnTo>
                  <a:lnTo>
                    <a:pt x="233883" y="599338"/>
                  </a:lnTo>
                  <a:lnTo>
                    <a:pt x="280562" y="593556"/>
                  </a:lnTo>
                  <a:lnTo>
                    <a:pt x="322942" y="577092"/>
                  </a:lnTo>
                  <a:lnTo>
                    <a:pt x="360704" y="551263"/>
                  </a:lnTo>
                  <a:lnTo>
                    <a:pt x="393532" y="517391"/>
                  </a:lnTo>
                  <a:lnTo>
                    <a:pt x="421106" y="476796"/>
                  </a:lnTo>
                  <a:lnTo>
                    <a:pt x="441726" y="430251"/>
                  </a:lnTo>
                  <a:lnTo>
                    <a:pt x="453988" y="380484"/>
                  </a:lnTo>
                  <a:lnTo>
                    <a:pt x="460647" y="327304"/>
                  </a:lnTo>
                  <a:lnTo>
                    <a:pt x="464456" y="270520"/>
                  </a:lnTo>
                  <a:lnTo>
                    <a:pt x="468172" y="209943"/>
                  </a:lnTo>
                  <a:lnTo>
                    <a:pt x="459885" y="177139"/>
                  </a:lnTo>
                  <a:lnTo>
                    <a:pt x="426078" y="104971"/>
                  </a:lnTo>
                  <a:lnTo>
                    <a:pt x="353333" y="32803"/>
                  </a:lnTo>
                  <a:lnTo>
                    <a:pt x="228231" y="0"/>
                  </a:lnTo>
                  <a:close/>
                </a:path>
              </a:pathLst>
            </a:custGeom>
            <a:solidFill>
              <a:srgbClr val="EBB9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390114" y="4493336"/>
              <a:ext cx="514350" cy="361950"/>
            </a:xfrm>
            <a:custGeom>
              <a:avLst/>
              <a:gdLst/>
              <a:ahLst/>
              <a:cxnLst/>
              <a:rect l="l" t="t" r="r" b="b"/>
              <a:pathLst>
                <a:path w="514350" h="361950">
                  <a:moveTo>
                    <a:pt x="514248" y="234276"/>
                  </a:moveTo>
                  <a:lnTo>
                    <a:pt x="509701" y="178142"/>
                  </a:lnTo>
                  <a:lnTo>
                    <a:pt x="503034" y="135280"/>
                  </a:lnTo>
                  <a:lnTo>
                    <a:pt x="485800" y="97802"/>
                  </a:lnTo>
                  <a:lnTo>
                    <a:pt x="451802" y="70535"/>
                  </a:lnTo>
                  <a:lnTo>
                    <a:pt x="413080" y="54825"/>
                  </a:lnTo>
                  <a:lnTo>
                    <a:pt x="401764" y="45478"/>
                  </a:lnTo>
                  <a:lnTo>
                    <a:pt x="359702" y="21691"/>
                  </a:lnTo>
                  <a:lnTo>
                    <a:pt x="311861" y="5791"/>
                  </a:lnTo>
                  <a:lnTo>
                    <a:pt x="258826" y="0"/>
                  </a:lnTo>
                  <a:lnTo>
                    <a:pt x="205790" y="5791"/>
                  </a:lnTo>
                  <a:lnTo>
                    <a:pt x="157949" y="21691"/>
                  </a:lnTo>
                  <a:lnTo>
                    <a:pt x="134721" y="34836"/>
                  </a:lnTo>
                  <a:lnTo>
                    <a:pt x="133413" y="35242"/>
                  </a:lnTo>
                  <a:lnTo>
                    <a:pt x="68935" y="73647"/>
                  </a:lnTo>
                  <a:lnTo>
                    <a:pt x="40741" y="110769"/>
                  </a:lnTo>
                  <a:lnTo>
                    <a:pt x="18326" y="157454"/>
                  </a:lnTo>
                  <a:lnTo>
                    <a:pt x="3975" y="211874"/>
                  </a:lnTo>
                  <a:lnTo>
                    <a:pt x="0" y="272237"/>
                  </a:lnTo>
                  <a:lnTo>
                    <a:pt x="16243" y="281432"/>
                  </a:lnTo>
                  <a:lnTo>
                    <a:pt x="16535" y="285419"/>
                  </a:lnTo>
                  <a:lnTo>
                    <a:pt x="20637" y="328536"/>
                  </a:lnTo>
                  <a:lnTo>
                    <a:pt x="28841" y="361391"/>
                  </a:lnTo>
                  <a:lnTo>
                    <a:pt x="33362" y="325666"/>
                  </a:lnTo>
                  <a:lnTo>
                    <a:pt x="44297" y="277088"/>
                  </a:lnTo>
                  <a:lnTo>
                    <a:pt x="57785" y="229590"/>
                  </a:lnTo>
                  <a:lnTo>
                    <a:pt x="103657" y="169887"/>
                  </a:lnTo>
                  <a:lnTo>
                    <a:pt x="148170" y="149491"/>
                  </a:lnTo>
                  <a:lnTo>
                    <a:pt x="160858" y="142570"/>
                  </a:lnTo>
                  <a:lnTo>
                    <a:pt x="187921" y="144564"/>
                  </a:lnTo>
                  <a:lnTo>
                    <a:pt x="258826" y="156057"/>
                  </a:lnTo>
                  <a:lnTo>
                    <a:pt x="322173" y="145796"/>
                  </a:lnTo>
                  <a:lnTo>
                    <a:pt x="327469" y="148971"/>
                  </a:lnTo>
                  <a:lnTo>
                    <a:pt x="353377" y="176491"/>
                  </a:lnTo>
                  <a:lnTo>
                    <a:pt x="382981" y="213690"/>
                  </a:lnTo>
                  <a:lnTo>
                    <a:pt x="415632" y="251333"/>
                  </a:lnTo>
                  <a:lnTo>
                    <a:pt x="450697" y="280187"/>
                  </a:lnTo>
                  <a:lnTo>
                    <a:pt x="475703" y="287553"/>
                  </a:lnTo>
                  <a:lnTo>
                    <a:pt x="484301" y="325666"/>
                  </a:lnTo>
                  <a:lnTo>
                    <a:pt x="488810" y="361391"/>
                  </a:lnTo>
                  <a:lnTo>
                    <a:pt x="497014" y="328536"/>
                  </a:lnTo>
                  <a:lnTo>
                    <a:pt x="501764" y="285038"/>
                  </a:lnTo>
                  <a:lnTo>
                    <a:pt x="502081" y="281482"/>
                  </a:lnTo>
                  <a:lnTo>
                    <a:pt x="514235" y="273481"/>
                  </a:lnTo>
                  <a:lnTo>
                    <a:pt x="514248" y="234276"/>
                  </a:lnTo>
                  <a:close/>
                </a:path>
              </a:pathLst>
            </a:custGeom>
            <a:solidFill>
              <a:srgbClr val="8B53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277747" y="4376958"/>
              <a:ext cx="708660" cy="314325"/>
            </a:xfrm>
            <a:custGeom>
              <a:avLst/>
              <a:gdLst/>
              <a:ahLst/>
              <a:cxnLst/>
              <a:rect l="l" t="t" r="r" b="b"/>
              <a:pathLst>
                <a:path w="708660" h="314325">
                  <a:moveTo>
                    <a:pt x="366763" y="0"/>
                  </a:moveTo>
                  <a:lnTo>
                    <a:pt x="307335" y="3590"/>
                  </a:lnTo>
                  <a:lnTo>
                    <a:pt x="253088" y="13645"/>
                  </a:lnTo>
                  <a:lnTo>
                    <a:pt x="204242" y="29089"/>
                  </a:lnTo>
                  <a:lnTo>
                    <a:pt x="161015" y="48848"/>
                  </a:lnTo>
                  <a:lnTo>
                    <a:pt x="123626" y="71848"/>
                  </a:lnTo>
                  <a:lnTo>
                    <a:pt x="92295" y="97013"/>
                  </a:lnTo>
                  <a:lnTo>
                    <a:pt x="48679" y="149542"/>
                  </a:lnTo>
                  <a:lnTo>
                    <a:pt x="7548" y="223549"/>
                  </a:lnTo>
                  <a:lnTo>
                    <a:pt x="0" y="264494"/>
                  </a:lnTo>
                  <a:lnTo>
                    <a:pt x="31580" y="287025"/>
                  </a:lnTo>
                  <a:lnTo>
                    <a:pt x="107835" y="305790"/>
                  </a:lnTo>
                  <a:lnTo>
                    <a:pt x="602259" y="313758"/>
                  </a:lnTo>
                  <a:lnTo>
                    <a:pt x="611589" y="313183"/>
                  </a:lnTo>
                  <a:lnTo>
                    <a:pt x="666953" y="290201"/>
                  </a:lnTo>
                  <a:lnTo>
                    <a:pt x="708351" y="231680"/>
                  </a:lnTo>
                  <a:lnTo>
                    <a:pt x="706031" y="181914"/>
                  </a:lnTo>
                  <a:lnTo>
                    <a:pt x="667775" y="121000"/>
                  </a:lnTo>
                  <a:lnTo>
                    <a:pt x="633409" y="90512"/>
                  </a:lnTo>
                  <a:lnTo>
                    <a:pt x="590804" y="62077"/>
                  </a:lnTo>
                  <a:lnTo>
                    <a:pt x="541397" y="37252"/>
                  </a:lnTo>
                  <a:lnTo>
                    <a:pt x="486628" y="17594"/>
                  </a:lnTo>
                  <a:lnTo>
                    <a:pt x="427937" y="4657"/>
                  </a:lnTo>
                  <a:lnTo>
                    <a:pt x="366763" y="0"/>
                  </a:lnTo>
                  <a:close/>
                </a:path>
              </a:pathLst>
            </a:custGeom>
            <a:solidFill>
              <a:srgbClr val="3D6E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389173" y="4667007"/>
              <a:ext cx="513715" cy="102870"/>
            </a:xfrm>
            <a:custGeom>
              <a:avLst/>
              <a:gdLst/>
              <a:ahLst/>
              <a:cxnLst/>
              <a:rect l="l" t="t" r="r" b="b"/>
              <a:pathLst>
                <a:path w="513714" h="102870">
                  <a:moveTo>
                    <a:pt x="507428" y="0"/>
                  </a:moveTo>
                  <a:lnTo>
                    <a:pt x="5956" y="0"/>
                  </a:lnTo>
                  <a:lnTo>
                    <a:pt x="0" y="5943"/>
                  </a:lnTo>
                  <a:lnTo>
                    <a:pt x="0" y="96837"/>
                  </a:lnTo>
                  <a:lnTo>
                    <a:pt x="5956" y="102793"/>
                  </a:lnTo>
                  <a:lnTo>
                    <a:pt x="500087" y="102793"/>
                  </a:lnTo>
                  <a:lnTo>
                    <a:pt x="507428" y="102793"/>
                  </a:lnTo>
                  <a:lnTo>
                    <a:pt x="513384" y="96837"/>
                  </a:lnTo>
                  <a:lnTo>
                    <a:pt x="513384" y="5943"/>
                  </a:lnTo>
                  <a:lnTo>
                    <a:pt x="507428" y="0"/>
                  </a:lnTo>
                  <a:close/>
                </a:path>
              </a:pathLst>
            </a:custGeom>
            <a:solidFill>
              <a:srgbClr val="414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391406" y="4746364"/>
              <a:ext cx="509270" cy="81280"/>
            </a:xfrm>
            <a:custGeom>
              <a:avLst/>
              <a:gdLst/>
              <a:ahLst/>
              <a:cxnLst/>
              <a:rect l="l" t="t" r="r" b="b"/>
              <a:pathLst>
                <a:path w="509269" h="81279">
                  <a:moveTo>
                    <a:pt x="234365" y="0"/>
                  </a:moveTo>
                  <a:lnTo>
                    <a:pt x="130864" y="2790"/>
                  </a:lnTo>
                  <a:lnTo>
                    <a:pt x="57732" y="8928"/>
                  </a:lnTo>
                  <a:lnTo>
                    <a:pt x="14325" y="15066"/>
                  </a:lnTo>
                  <a:lnTo>
                    <a:pt x="0" y="17856"/>
                  </a:lnTo>
                  <a:lnTo>
                    <a:pt x="33496" y="49993"/>
                  </a:lnTo>
                  <a:lnTo>
                    <a:pt x="66517" y="67216"/>
                  </a:lnTo>
                  <a:lnTo>
                    <a:pt x="118734" y="75383"/>
                  </a:lnTo>
                  <a:lnTo>
                    <a:pt x="209816" y="80352"/>
                  </a:lnTo>
                  <a:lnTo>
                    <a:pt x="297000" y="80869"/>
                  </a:lnTo>
                  <a:lnTo>
                    <a:pt x="363787" y="75186"/>
                  </a:lnTo>
                  <a:lnTo>
                    <a:pt x="412656" y="65844"/>
                  </a:lnTo>
                  <a:lnTo>
                    <a:pt x="466560" y="46353"/>
                  </a:lnTo>
                  <a:lnTo>
                    <a:pt x="508914" y="16738"/>
                  </a:lnTo>
                  <a:lnTo>
                    <a:pt x="480142" y="7061"/>
                  </a:lnTo>
                  <a:lnTo>
                    <a:pt x="441953" y="2092"/>
                  </a:lnTo>
                  <a:lnTo>
                    <a:pt x="368607" y="261"/>
                  </a:lnTo>
                  <a:lnTo>
                    <a:pt x="234365" y="0"/>
                  </a:lnTo>
                  <a:close/>
                </a:path>
              </a:pathLst>
            </a:custGeom>
            <a:solidFill>
              <a:srgbClr val="1E3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90059" y="4436666"/>
              <a:ext cx="111607" cy="139496"/>
            </a:xfrm>
            <a:prstGeom prst="rect">
              <a:avLst/>
            </a:prstGeom>
          </p:spPr>
        </p:pic>
      </p:grpSp>
      <p:sp>
        <p:nvSpPr>
          <p:cNvPr id="27" name="object 27"/>
          <p:cNvSpPr/>
          <p:nvPr/>
        </p:nvSpPr>
        <p:spPr>
          <a:xfrm>
            <a:off x="564730" y="377634"/>
            <a:ext cx="430530" cy="430530"/>
          </a:xfrm>
          <a:custGeom>
            <a:avLst/>
            <a:gdLst/>
            <a:ahLst/>
            <a:cxnLst/>
            <a:rect l="l" t="t" r="r" b="b"/>
            <a:pathLst>
              <a:path w="430530" h="430530">
                <a:moveTo>
                  <a:pt x="166738" y="277380"/>
                </a:moveTo>
                <a:close/>
              </a:path>
              <a:path w="430530" h="430530">
                <a:moveTo>
                  <a:pt x="263499" y="277380"/>
                </a:moveTo>
                <a:close/>
              </a:path>
              <a:path w="430530" h="430530">
                <a:moveTo>
                  <a:pt x="390550" y="293890"/>
                </a:moveTo>
                <a:lnTo>
                  <a:pt x="383489" y="250710"/>
                </a:lnTo>
                <a:lnTo>
                  <a:pt x="383082" y="189750"/>
                </a:lnTo>
                <a:lnTo>
                  <a:pt x="381914" y="170700"/>
                </a:lnTo>
                <a:lnTo>
                  <a:pt x="357974" y="121170"/>
                </a:lnTo>
                <a:lnTo>
                  <a:pt x="316992" y="107200"/>
                </a:lnTo>
                <a:lnTo>
                  <a:pt x="308673" y="107200"/>
                </a:lnTo>
                <a:lnTo>
                  <a:pt x="301472" y="112280"/>
                </a:lnTo>
                <a:lnTo>
                  <a:pt x="295122" y="118630"/>
                </a:lnTo>
                <a:lnTo>
                  <a:pt x="291185" y="127520"/>
                </a:lnTo>
                <a:lnTo>
                  <a:pt x="290169" y="136410"/>
                </a:lnTo>
                <a:lnTo>
                  <a:pt x="292608" y="146570"/>
                </a:lnTo>
                <a:lnTo>
                  <a:pt x="292785" y="146570"/>
                </a:lnTo>
                <a:lnTo>
                  <a:pt x="292925" y="147840"/>
                </a:lnTo>
                <a:lnTo>
                  <a:pt x="295148" y="151650"/>
                </a:lnTo>
                <a:lnTo>
                  <a:pt x="294360" y="154190"/>
                </a:lnTo>
                <a:lnTo>
                  <a:pt x="287147" y="161810"/>
                </a:lnTo>
                <a:lnTo>
                  <a:pt x="281724" y="164350"/>
                </a:lnTo>
                <a:lnTo>
                  <a:pt x="271081" y="165620"/>
                </a:lnTo>
                <a:lnTo>
                  <a:pt x="267677" y="164350"/>
                </a:lnTo>
                <a:lnTo>
                  <a:pt x="264947" y="160540"/>
                </a:lnTo>
                <a:lnTo>
                  <a:pt x="260616" y="155460"/>
                </a:lnTo>
                <a:lnTo>
                  <a:pt x="257098" y="150380"/>
                </a:lnTo>
                <a:lnTo>
                  <a:pt x="254482" y="144030"/>
                </a:lnTo>
                <a:lnTo>
                  <a:pt x="252907" y="137680"/>
                </a:lnTo>
                <a:lnTo>
                  <a:pt x="252691" y="135140"/>
                </a:lnTo>
                <a:lnTo>
                  <a:pt x="252044" y="127520"/>
                </a:lnTo>
                <a:lnTo>
                  <a:pt x="280098" y="95770"/>
                </a:lnTo>
                <a:lnTo>
                  <a:pt x="285216" y="85610"/>
                </a:lnTo>
                <a:lnTo>
                  <a:pt x="299885" y="89420"/>
                </a:lnTo>
                <a:lnTo>
                  <a:pt x="303568" y="90690"/>
                </a:lnTo>
                <a:lnTo>
                  <a:pt x="304850" y="91960"/>
                </a:lnTo>
                <a:lnTo>
                  <a:pt x="305777" y="93230"/>
                </a:lnTo>
                <a:lnTo>
                  <a:pt x="310603" y="85610"/>
                </a:lnTo>
                <a:lnTo>
                  <a:pt x="312216" y="83070"/>
                </a:lnTo>
                <a:lnTo>
                  <a:pt x="300075" y="75450"/>
                </a:lnTo>
                <a:lnTo>
                  <a:pt x="286499" y="74180"/>
                </a:lnTo>
                <a:lnTo>
                  <a:pt x="284543" y="69100"/>
                </a:lnTo>
                <a:lnTo>
                  <a:pt x="278828" y="66560"/>
                </a:lnTo>
                <a:lnTo>
                  <a:pt x="269532" y="65290"/>
                </a:lnTo>
                <a:lnTo>
                  <a:pt x="256844" y="66560"/>
                </a:lnTo>
                <a:lnTo>
                  <a:pt x="242722" y="66560"/>
                </a:lnTo>
                <a:lnTo>
                  <a:pt x="234175" y="65290"/>
                </a:lnTo>
                <a:lnTo>
                  <a:pt x="229946" y="62750"/>
                </a:lnTo>
                <a:lnTo>
                  <a:pt x="228815" y="61480"/>
                </a:lnTo>
                <a:lnTo>
                  <a:pt x="227850" y="71640"/>
                </a:lnTo>
                <a:lnTo>
                  <a:pt x="236296" y="77990"/>
                </a:lnTo>
                <a:lnTo>
                  <a:pt x="238988" y="79260"/>
                </a:lnTo>
                <a:lnTo>
                  <a:pt x="231965" y="88150"/>
                </a:lnTo>
                <a:lnTo>
                  <a:pt x="224840" y="100850"/>
                </a:lnTo>
                <a:lnTo>
                  <a:pt x="218821" y="116090"/>
                </a:lnTo>
                <a:lnTo>
                  <a:pt x="215087" y="135140"/>
                </a:lnTo>
                <a:lnTo>
                  <a:pt x="211340" y="116090"/>
                </a:lnTo>
                <a:lnTo>
                  <a:pt x="205320" y="100850"/>
                </a:lnTo>
                <a:lnTo>
                  <a:pt x="198196" y="88150"/>
                </a:lnTo>
                <a:lnTo>
                  <a:pt x="196189" y="85610"/>
                </a:lnTo>
                <a:lnTo>
                  <a:pt x="191185" y="79260"/>
                </a:lnTo>
                <a:lnTo>
                  <a:pt x="193878" y="77990"/>
                </a:lnTo>
                <a:lnTo>
                  <a:pt x="202323" y="71640"/>
                </a:lnTo>
                <a:lnTo>
                  <a:pt x="202082" y="69100"/>
                </a:lnTo>
                <a:lnTo>
                  <a:pt x="201358" y="61480"/>
                </a:lnTo>
                <a:lnTo>
                  <a:pt x="198132" y="66560"/>
                </a:lnTo>
                <a:lnTo>
                  <a:pt x="194132" y="69100"/>
                </a:lnTo>
                <a:lnTo>
                  <a:pt x="186740" y="67830"/>
                </a:lnTo>
                <a:lnTo>
                  <a:pt x="160642" y="65290"/>
                </a:lnTo>
                <a:lnTo>
                  <a:pt x="151333" y="66560"/>
                </a:lnTo>
                <a:lnTo>
                  <a:pt x="145618" y="69100"/>
                </a:lnTo>
                <a:lnTo>
                  <a:pt x="143675" y="74180"/>
                </a:lnTo>
                <a:lnTo>
                  <a:pt x="130098" y="75450"/>
                </a:lnTo>
                <a:lnTo>
                  <a:pt x="117957" y="83070"/>
                </a:lnTo>
                <a:lnTo>
                  <a:pt x="124396" y="93230"/>
                </a:lnTo>
                <a:lnTo>
                  <a:pt x="125323" y="91960"/>
                </a:lnTo>
                <a:lnTo>
                  <a:pt x="126606" y="90690"/>
                </a:lnTo>
                <a:lnTo>
                  <a:pt x="130289" y="89420"/>
                </a:lnTo>
                <a:lnTo>
                  <a:pt x="144957" y="85610"/>
                </a:lnTo>
                <a:lnTo>
                  <a:pt x="150075" y="95770"/>
                </a:lnTo>
                <a:lnTo>
                  <a:pt x="158102" y="97040"/>
                </a:lnTo>
                <a:lnTo>
                  <a:pt x="178231" y="127520"/>
                </a:lnTo>
                <a:lnTo>
                  <a:pt x="177266" y="137680"/>
                </a:lnTo>
                <a:lnTo>
                  <a:pt x="175615" y="144030"/>
                </a:lnTo>
                <a:lnTo>
                  <a:pt x="173012" y="150380"/>
                </a:lnTo>
                <a:lnTo>
                  <a:pt x="169532" y="155460"/>
                </a:lnTo>
                <a:lnTo>
                  <a:pt x="165227" y="160540"/>
                </a:lnTo>
                <a:lnTo>
                  <a:pt x="162496" y="164350"/>
                </a:lnTo>
                <a:lnTo>
                  <a:pt x="159092" y="165620"/>
                </a:lnTo>
                <a:lnTo>
                  <a:pt x="148450" y="164350"/>
                </a:lnTo>
                <a:lnTo>
                  <a:pt x="143027" y="161810"/>
                </a:lnTo>
                <a:lnTo>
                  <a:pt x="135813" y="154190"/>
                </a:lnTo>
                <a:lnTo>
                  <a:pt x="135026" y="151650"/>
                </a:lnTo>
                <a:lnTo>
                  <a:pt x="137248" y="147840"/>
                </a:lnTo>
                <a:lnTo>
                  <a:pt x="137388" y="146570"/>
                </a:lnTo>
                <a:lnTo>
                  <a:pt x="137566" y="146570"/>
                </a:lnTo>
                <a:lnTo>
                  <a:pt x="139992" y="136410"/>
                </a:lnTo>
                <a:lnTo>
                  <a:pt x="138976" y="127520"/>
                </a:lnTo>
                <a:lnTo>
                  <a:pt x="135039" y="118630"/>
                </a:lnTo>
                <a:lnTo>
                  <a:pt x="128701" y="112280"/>
                </a:lnTo>
                <a:lnTo>
                  <a:pt x="121500" y="107200"/>
                </a:lnTo>
                <a:lnTo>
                  <a:pt x="113182" y="107200"/>
                </a:lnTo>
                <a:lnTo>
                  <a:pt x="72199" y="121170"/>
                </a:lnTo>
                <a:lnTo>
                  <a:pt x="48247" y="170700"/>
                </a:lnTo>
                <a:lnTo>
                  <a:pt x="46990" y="218960"/>
                </a:lnTo>
                <a:lnTo>
                  <a:pt x="46913" y="229120"/>
                </a:lnTo>
                <a:lnTo>
                  <a:pt x="46380" y="267220"/>
                </a:lnTo>
                <a:lnTo>
                  <a:pt x="39624" y="293890"/>
                </a:lnTo>
                <a:lnTo>
                  <a:pt x="46316" y="293890"/>
                </a:lnTo>
                <a:lnTo>
                  <a:pt x="58102" y="291350"/>
                </a:lnTo>
                <a:lnTo>
                  <a:pt x="70535" y="285000"/>
                </a:lnTo>
                <a:lnTo>
                  <a:pt x="79171" y="278650"/>
                </a:lnTo>
                <a:lnTo>
                  <a:pt x="81330" y="278650"/>
                </a:lnTo>
                <a:lnTo>
                  <a:pt x="91325" y="272300"/>
                </a:lnTo>
                <a:lnTo>
                  <a:pt x="96507" y="264680"/>
                </a:lnTo>
                <a:lnTo>
                  <a:pt x="98501" y="257060"/>
                </a:lnTo>
                <a:lnTo>
                  <a:pt x="98971" y="250710"/>
                </a:lnTo>
                <a:lnTo>
                  <a:pt x="108229" y="248170"/>
                </a:lnTo>
                <a:lnTo>
                  <a:pt x="123190" y="218960"/>
                </a:lnTo>
                <a:lnTo>
                  <a:pt x="125145" y="224040"/>
                </a:lnTo>
                <a:lnTo>
                  <a:pt x="130390" y="227850"/>
                </a:lnTo>
                <a:lnTo>
                  <a:pt x="137934" y="226580"/>
                </a:lnTo>
                <a:lnTo>
                  <a:pt x="146786" y="221500"/>
                </a:lnTo>
                <a:lnTo>
                  <a:pt x="149237" y="227850"/>
                </a:lnTo>
                <a:lnTo>
                  <a:pt x="155219" y="230390"/>
                </a:lnTo>
                <a:lnTo>
                  <a:pt x="162598" y="229120"/>
                </a:lnTo>
                <a:lnTo>
                  <a:pt x="169265" y="224040"/>
                </a:lnTo>
                <a:lnTo>
                  <a:pt x="169913" y="226580"/>
                </a:lnTo>
                <a:lnTo>
                  <a:pt x="174066" y="232930"/>
                </a:lnTo>
                <a:lnTo>
                  <a:pt x="165493" y="234200"/>
                </a:lnTo>
                <a:lnTo>
                  <a:pt x="161620" y="236740"/>
                </a:lnTo>
                <a:lnTo>
                  <a:pt x="147002" y="269760"/>
                </a:lnTo>
                <a:lnTo>
                  <a:pt x="133921" y="282460"/>
                </a:lnTo>
                <a:lnTo>
                  <a:pt x="127203" y="288810"/>
                </a:lnTo>
                <a:lnTo>
                  <a:pt x="123837" y="291350"/>
                </a:lnTo>
                <a:lnTo>
                  <a:pt x="118198" y="286270"/>
                </a:lnTo>
                <a:lnTo>
                  <a:pt x="115379" y="283730"/>
                </a:lnTo>
                <a:lnTo>
                  <a:pt x="112623" y="282460"/>
                </a:lnTo>
                <a:lnTo>
                  <a:pt x="109855" y="281190"/>
                </a:lnTo>
                <a:lnTo>
                  <a:pt x="106857" y="281190"/>
                </a:lnTo>
                <a:lnTo>
                  <a:pt x="105968" y="282460"/>
                </a:lnTo>
                <a:lnTo>
                  <a:pt x="96050" y="277380"/>
                </a:lnTo>
                <a:lnTo>
                  <a:pt x="90551" y="285000"/>
                </a:lnTo>
                <a:lnTo>
                  <a:pt x="92722" y="288810"/>
                </a:lnTo>
                <a:lnTo>
                  <a:pt x="95034" y="286270"/>
                </a:lnTo>
                <a:lnTo>
                  <a:pt x="98793" y="286270"/>
                </a:lnTo>
                <a:lnTo>
                  <a:pt x="101053" y="288810"/>
                </a:lnTo>
                <a:lnTo>
                  <a:pt x="87655" y="291350"/>
                </a:lnTo>
                <a:lnTo>
                  <a:pt x="90766" y="301510"/>
                </a:lnTo>
                <a:lnTo>
                  <a:pt x="94386" y="302780"/>
                </a:lnTo>
                <a:lnTo>
                  <a:pt x="94386" y="300240"/>
                </a:lnTo>
                <a:lnTo>
                  <a:pt x="95275" y="296430"/>
                </a:lnTo>
                <a:lnTo>
                  <a:pt x="99491" y="296430"/>
                </a:lnTo>
                <a:lnTo>
                  <a:pt x="99275" y="301510"/>
                </a:lnTo>
                <a:lnTo>
                  <a:pt x="102196" y="301510"/>
                </a:lnTo>
                <a:lnTo>
                  <a:pt x="111620" y="302780"/>
                </a:lnTo>
                <a:lnTo>
                  <a:pt x="122720" y="302780"/>
                </a:lnTo>
                <a:lnTo>
                  <a:pt x="128041" y="307860"/>
                </a:lnTo>
                <a:lnTo>
                  <a:pt x="127114" y="312940"/>
                </a:lnTo>
                <a:lnTo>
                  <a:pt x="130924" y="316750"/>
                </a:lnTo>
                <a:lnTo>
                  <a:pt x="133718" y="316750"/>
                </a:lnTo>
                <a:lnTo>
                  <a:pt x="134048" y="318020"/>
                </a:lnTo>
                <a:lnTo>
                  <a:pt x="133438" y="320560"/>
                </a:lnTo>
                <a:lnTo>
                  <a:pt x="130873" y="323100"/>
                </a:lnTo>
                <a:lnTo>
                  <a:pt x="137502" y="323100"/>
                </a:lnTo>
                <a:lnTo>
                  <a:pt x="142328" y="319290"/>
                </a:lnTo>
                <a:lnTo>
                  <a:pt x="144449" y="315480"/>
                </a:lnTo>
                <a:lnTo>
                  <a:pt x="142963" y="311670"/>
                </a:lnTo>
                <a:lnTo>
                  <a:pt x="134213" y="302780"/>
                </a:lnTo>
                <a:lnTo>
                  <a:pt x="133870" y="300240"/>
                </a:lnTo>
                <a:lnTo>
                  <a:pt x="133438" y="297700"/>
                </a:lnTo>
                <a:lnTo>
                  <a:pt x="134480" y="296430"/>
                </a:lnTo>
                <a:lnTo>
                  <a:pt x="136563" y="293890"/>
                </a:lnTo>
                <a:lnTo>
                  <a:pt x="139280" y="291350"/>
                </a:lnTo>
                <a:lnTo>
                  <a:pt x="143383" y="287540"/>
                </a:lnTo>
                <a:lnTo>
                  <a:pt x="148386" y="283730"/>
                </a:lnTo>
                <a:lnTo>
                  <a:pt x="154762" y="278650"/>
                </a:lnTo>
                <a:lnTo>
                  <a:pt x="156451" y="278650"/>
                </a:lnTo>
                <a:lnTo>
                  <a:pt x="159448" y="276110"/>
                </a:lnTo>
                <a:lnTo>
                  <a:pt x="161315" y="276110"/>
                </a:lnTo>
                <a:lnTo>
                  <a:pt x="166687" y="277368"/>
                </a:lnTo>
                <a:lnTo>
                  <a:pt x="168821" y="276110"/>
                </a:lnTo>
                <a:lnTo>
                  <a:pt x="170980" y="274840"/>
                </a:lnTo>
                <a:lnTo>
                  <a:pt x="175831" y="272300"/>
                </a:lnTo>
                <a:lnTo>
                  <a:pt x="182562" y="269760"/>
                </a:lnTo>
                <a:lnTo>
                  <a:pt x="191579" y="267220"/>
                </a:lnTo>
                <a:lnTo>
                  <a:pt x="190652" y="268490"/>
                </a:lnTo>
                <a:lnTo>
                  <a:pt x="190017" y="268490"/>
                </a:lnTo>
                <a:lnTo>
                  <a:pt x="188760" y="271030"/>
                </a:lnTo>
                <a:lnTo>
                  <a:pt x="188252" y="272300"/>
                </a:lnTo>
                <a:lnTo>
                  <a:pt x="186575" y="276110"/>
                </a:lnTo>
                <a:lnTo>
                  <a:pt x="185889" y="277380"/>
                </a:lnTo>
                <a:lnTo>
                  <a:pt x="165227" y="326910"/>
                </a:lnTo>
                <a:lnTo>
                  <a:pt x="155676" y="348500"/>
                </a:lnTo>
                <a:lnTo>
                  <a:pt x="158292" y="354850"/>
                </a:lnTo>
                <a:lnTo>
                  <a:pt x="170649" y="361200"/>
                </a:lnTo>
                <a:lnTo>
                  <a:pt x="176580" y="359930"/>
                </a:lnTo>
                <a:lnTo>
                  <a:pt x="180073" y="354850"/>
                </a:lnTo>
                <a:lnTo>
                  <a:pt x="179070" y="357390"/>
                </a:lnTo>
                <a:lnTo>
                  <a:pt x="178600" y="361200"/>
                </a:lnTo>
                <a:lnTo>
                  <a:pt x="180022" y="363740"/>
                </a:lnTo>
                <a:lnTo>
                  <a:pt x="181406" y="366280"/>
                </a:lnTo>
                <a:lnTo>
                  <a:pt x="183667" y="368820"/>
                </a:lnTo>
                <a:lnTo>
                  <a:pt x="186626" y="370090"/>
                </a:lnTo>
                <a:lnTo>
                  <a:pt x="189471" y="371360"/>
                </a:lnTo>
                <a:lnTo>
                  <a:pt x="192849" y="371360"/>
                </a:lnTo>
                <a:lnTo>
                  <a:pt x="199136" y="370090"/>
                </a:lnTo>
                <a:lnTo>
                  <a:pt x="201244" y="368820"/>
                </a:lnTo>
                <a:lnTo>
                  <a:pt x="202869" y="365010"/>
                </a:lnTo>
                <a:lnTo>
                  <a:pt x="203136" y="372630"/>
                </a:lnTo>
                <a:lnTo>
                  <a:pt x="207645" y="376440"/>
                </a:lnTo>
                <a:lnTo>
                  <a:pt x="222529" y="376440"/>
                </a:lnTo>
                <a:lnTo>
                  <a:pt x="227037" y="372630"/>
                </a:lnTo>
                <a:lnTo>
                  <a:pt x="227304" y="365010"/>
                </a:lnTo>
                <a:lnTo>
                  <a:pt x="228930" y="368820"/>
                </a:lnTo>
                <a:lnTo>
                  <a:pt x="231038" y="370090"/>
                </a:lnTo>
                <a:lnTo>
                  <a:pt x="237324" y="371360"/>
                </a:lnTo>
                <a:lnTo>
                  <a:pt x="240703" y="371360"/>
                </a:lnTo>
                <a:lnTo>
                  <a:pt x="243547" y="370090"/>
                </a:lnTo>
                <a:lnTo>
                  <a:pt x="246507" y="368820"/>
                </a:lnTo>
                <a:lnTo>
                  <a:pt x="248767" y="366280"/>
                </a:lnTo>
                <a:lnTo>
                  <a:pt x="249453" y="365010"/>
                </a:lnTo>
                <a:lnTo>
                  <a:pt x="251574" y="361200"/>
                </a:lnTo>
                <a:lnTo>
                  <a:pt x="251104" y="357390"/>
                </a:lnTo>
                <a:lnTo>
                  <a:pt x="250101" y="354850"/>
                </a:lnTo>
                <a:lnTo>
                  <a:pt x="253593" y="359930"/>
                </a:lnTo>
                <a:lnTo>
                  <a:pt x="259524" y="361200"/>
                </a:lnTo>
                <a:lnTo>
                  <a:pt x="271881" y="354850"/>
                </a:lnTo>
                <a:lnTo>
                  <a:pt x="274497" y="348500"/>
                </a:lnTo>
                <a:lnTo>
                  <a:pt x="244271" y="277368"/>
                </a:lnTo>
                <a:lnTo>
                  <a:pt x="243598" y="276110"/>
                </a:lnTo>
                <a:lnTo>
                  <a:pt x="241922" y="272300"/>
                </a:lnTo>
                <a:lnTo>
                  <a:pt x="241414" y="271030"/>
                </a:lnTo>
                <a:lnTo>
                  <a:pt x="240157" y="268490"/>
                </a:lnTo>
                <a:lnTo>
                  <a:pt x="239522" y="268490"/>
                </a:lnTo>
                <a:lnTo>
                  <a:pt x="238594" y="267220"/>
                </a:lnTo>
                <a:lnTo>
                  <a:pt x="247599" y="269760"/>
                </a:lnTo>
                <a:lnTo>
                  <a:pt x="254330" y="272300"/>
                </a:lnTo>
                <a:lnTo>
                  <a:pt x="259181" y="274840"/>
                </a:lnTo>
                <a:lnTo>
                  <a:pt x="263474" y="277368"/>
                </a:lnTo>
                <a:lnTo>
                  <a:pt x="268859" y="276110"/>
                </a:lnTo>
                <a:lnTo>
                  <a:pt x="270725" y="276110"/>
                </a:lnTo>
                <a:lnTo>
                  <a:pt x="273723" y="278650"/>
                </a:lnTo>
                <a:lnTo>
                  <a:pt x="275412" y="278650"/>
                </a:lnTo>
                <a:lnTo>
                  <a:pt x="281787" y="283730"/>
                </a:lnTo>
                <a:lnTo>
                  <a:pt x="286791" y="287540"/>
                </a:lnTo>
                <a:lnTo>
                  <a:pt x="293611" y="293890"/>
                </a:lnTo>
                <a:lnTo>
                  <a:pt x="296735" y="297700"/>
                </a:lnTo>
                <a:lnTo>
                  <a:pt x="296303" y="300240"/>
                </a:lnTo>
                <a:lnTo>
                  <a:pt x="295960" y="302780"/>
                </a:lnTo>
                <a:lnTo>
                  <a:pt x="287210" y="311670"/>
                </a:lnTo>
                <a:lnTo>
                  <a:pt x="285724" y="315480"/>
                </a:lnTo>
                <a:lnTo>
                  <a:pt x="287845" y="319290"/>
                </a:lnTo>
                <a:lnTo>
                  <a:pt x="292671" y="323100"/>
                </a:lnTo>
                <a:lnTo>
                  <a:pt x="299300" y="323100"/>
                </a:lnTo>
                <a:lnTo>
                  <a:pt x="296735" y="320560"/>
                </a:lnTo>
                <a:lnTo>
                  <a:pt x="296125" y="318020"/>
                </a:lnTo>
                <a:lnTo>
                  <a:pt x="296456" y="316750"/>
                </a:lnTo>
                <a:lnTo>
                  <a:pt x="299250" y="316750"/>
                </a:lnTo>
                <a:lnTo>
                  <a:pt x="303060" y="312940"/>
                </a:lnTo>
                <a:lnTo>
                  <a:pt x="302133" y="307860"/>
                </a:lnTo>
                <a:lnTo>
                  <a:pt x="307454" y="302780"/>
                </a:lnTo>
                <a:lnTo>
                  <a:pt x="318554" y="302780"/>
                </a:lnTo>
                <a:lnTo>
                  <a:pt x="327977" y="301510"/>
                </a:lnTo>
                <a:lnTo>
                  <a:pt x="330898" y="301510"/>
                </a:lnTo>
                <a:lnTo>
                  <a:pt x="330682" y="296430"/>
                </a:lnTo>
                <a:lnTo>
                  <a:pt x="334899" y="296430"/>
                </a:lnTo>
                <a:lnTo>
                  <a:pt x="335788" y="300240"/>
                </a:lnTo>
                <a:lnTo>
                  <a:pt x="335788" y="302780"/>
                </a:lnTo>
                <a:lnTo>
                  <a:pt x="339407" y="301510"/>
                </a:lnTo>
                <a:lnTo>
                  <a:pt x="340956" y="296430"/>
                </a:lnTo>
                <a:lnTo>
                  <a:pt x="342519" y="291350"/>
                </a:lnTo>
                <a:lnTo>
                  <a:pt x="329120" y="288810"/>
                </a:lnTo>
                <a:lnTo>
                  <a:pt x="331381" y="286270"/>
                </a:lnTo>
                <a:lnTo>
                  <a:pt x="335140" y="286270"/>
                </a:lnTo>
                <a:lnTo>
                  <a:pt x="337451" y="288810"/>
                </a:lnTo>
                <a:lnTo>
                  <a:pt x="338899" y="286270"/>
                </a:lnTo>
                <a:lnTo>
                  <a:pt x="339623" y="285000"/>
                </a:lnTo>
                <a:lnTo>
                  <a:pt x="337781" y="282460"/>
                </a:lnTo>
                <a:lnTo>
                  <a:pt x="334124" y="277380"/>
                </a:lnTo>
                <a:lnTo>
                  <a:pt x="324205" y="282460"/>
                </a:lnTo>
                <a:lnTo>
                  <a:pt x="323303" y="281190"/>
                </a:lnTo>
                <a:lnTo>
                  <a:pt x="320306" y="281190"/>
                </a:lnTo>
                <a:lnTo>
                  <a:pt x="314782" y="283730"/>
                </a:lnTo>
                <a:lnTo>
                  <a:pt x="306336" y="291350"/>
                </a:lnTo>
                <a:lnTo>
                  <a:pt x="302971" y="288810"/>
                </a:lnTo>
                <a:lnTo>
                  <a:pt x="296252" y="282460"/>
                </a:lnTo>
                <a:lnTo>
                  <a:pt x="289712" y="276110"/>
                </a:lnTo>
                <a:lnTo>
                  <a:pt x="283171" y="269760"/>
                </a:lnTo>
                <a:lnTo>
                  <a:pt x="283044" y="267220"/>
                </a:lnTo>
                <a:lnTo>
                  <a:pt x="282854" y="263410"/>
                </a:lnTo>
                <a:lnTo>
                  <a:pt x="281444" y="255790"/>
                </a:lnTo>
                <a:lnTo>
                  <a:pt x="256108" y="232930"/>
                </a:lnTo>
                <a:lnTo>
                  <a:pt x="260261" y="226580"/>
                </a:lnTo>
                <a:lnTo>
                  <a:pt x="260908" y="224040"/>
                </a:lnTo>
                <a:lnTo>
                  <a:pt x="267563" y="229120"/>
                </a:lnTo>
                <a:lnTo>
                  <a:pt x="274942" y="230390"/>
                </a:lnTo>
                <a:lnTo>
                  <a:pt x="280924" y="227850"/>
                </a:lnTo>
                <a:lnTo>
                  <a:pt x="282397" y="224040"/>
                </a:lnTo>
                <a:lnTo>
                  <a:pt x="283387" y="221500"/>
                </a:lnTo>
                <a:lnTo>
                  <a:pt x="292227" y="226580"/>
                </a:lnTo>
                <a:lnTo>
                  <a:pt x="299770" y="227850"/>
                </a:lnTo>
                <a:lnTo>
                  <a:pt x="305015" y="224040"/>
                </a:lnTo>
                <a:lnTo>
                  <a:pt x="305993" y="221500"/>
                </a:lnTo>
                <a:lnTo>
                  <a:pt x="306984" y="218960"/>
                </a:lnTo>
                <a:lnTo>
                  <a:pt x="331203" y="250710"/>
                </a:lnTo>
                <a:lnTo>
                  <a:pt x="331660" y="257060"/>
                </a:lnTo>
                <a:lnTo>
                  <a:pt x="333654" y="264680"/>
                </a:lnTo>
                <a:lnTo>
                  <a:pt x="338836" y="272300"/>
                </a:lnTo>
                <a:lnTo>
                  <a:pt x="348843" y="278650"/>
                </a:lnTo>
                <a:lnTo>
                  <a:pt x="351002" y="278650"/>
                </a:lnTo>
                <a:lnTo>
                  <a:pt x="359625" y="285000"/>
                </a:lnTo>
                <a:lnTo>
                  <a:pt x="372059" y="291350"/>
                </a:lnTo>
                <a:lnTo>
                  <a:pt x="383844" y="293890"/>
                </a:lnTo>
                <a:lnTo>
                  <a:pt x="390550" y="293890"/>
                </a:lnTo>
                <a:close/>
              </a:path>
              <a:path w="430530" h="430530">
                <a:moveTo>
                  <a:pt x="430237" y="215112"/>
                </a:moveTo>
                <a:lnTo>
                  <a:pt x="424548" y="165785"/>
                </a:lnTo>
                <a:lnTo>
                  <a:pt x="413613" y="135191"/>
                </a:lnTo>
                <a:lnTo>
                  <a:pt x="413613" y="215112"/>
                </a:lnTo>
                <a:lnTo>
                  <a:pt x="408368" y="260616"/>
                </a:lnTo>
                <a:lnTo>
                  <a:pt x="393433" y="302399"/>
                </a:lnTo>
                <a:lnTo>
                  <a:pt x="370001" y="339255"/>
                </a:lnTo>
                <a:lnTo>
                  <a:pt x="339255" y="369989"/>
                </a:lnTo>
                <a:lnTo>
                  <a:pt x="302387" y="393420"/>
                </a:lnTo>
                <a:lnTo>
                  <a:pt x="260604" y="408355"/>
                </a:lnTo>
                <a:lnTo>
                  <a:pt x="215087" y="413600"/>
                </a:lnTo>
                <a:lnTo>
                  <a:pt x="169545" y="408343"/>
                </a:lnTo>
                <a:lnTo>
                  <a:pt x="127800" y="393420"/>
                </a:lnTo>
                <a:lnTo>
                  <a:pt x="90944" y="369989"/>
                </a:lnTo>
                <a:lnTo>
                  <a:pt x="60210" y="339255"/>
                </a:lnTo>
                <a:lnTo>
                  <a:pt x="36791" y="302399"/>
                </a:lnTo>
                <a:lnTo>
                  <a:pt x="21856" y="260616"/>
                </a:lnTo>
                <a:lnTo>
                  <a:pt x="16624" y="215112"/>
                </a:lnTo>
                <a:lnTo>
                  <a:pt x="21856" y="169595"/>
                </a:lnTo>
                <a:lnTo>
                  <a:pt x="36791" y="127812"/>
                </a:lnTo>
                <a:lnTo>
                  <a:pt x="60210" y="90957"/>
                </a:lnTo>
                <a:lnTo>
                  <a:pt x="90944" y="60210"/>
                </a:lnTo>
                <a:lnTo>
                  <a:pt x="127800" y="36779"/>
                </a:lnTo>
                <a:lnTo>
                  <a:pt x="169570" y="21856"/>
                </a:lnTo>
                <a:lnTo>
                  <a:pt x="215087" y="16611"/>
                </a:lnTo>
                <a:lnTo>
                  <a:pt x="260642" y="21869"/>
                </a:lnTo>
                <a:lnTo>
                  <a:pt x="302387" y="36779"/>
                </a:lnTo>
                <a:lnTo>
                  <a:pt x="339255" y="60210"/>
                </a:lnTo>
                <a:lnTo>
                  <a:pt x="370001" y="90957"/>
                </a:lnTo>
                <a:lnTo>
                  <a:pt x="393433" y="127812"/>
                </a:lnTo>
                <a:lnTo>
                  <a:pt x="408368" y="169595"/>
                </a:lnTo>
                <a:lnTo>
                  <a:pt x="413613" y="215112"/>
                </a:lnTo>
                <a:lnTo>
                  <a:pt x="413613" y="135191"/>
                </a:lnTo>
                <a:lnTo>
                  <a:pt x="382968" y="80568"/>
                </a:lnTo>
                <a:lnTo>
                  <a:pt x="349656" y="47256"/>
                </a:lnTo>
                <a:lnTo>
                  <a:pt x="309676" y="21856"/>
                </a:lnTo>
                <a:lnTo>
                  <a:pt x="264426" y="5676"/>
                </a:lnTo>
                <a:lnTo>
                  <a:pt x="215087" y="0"/>
                </a:lnTo>
                <a:lnTo>
                  <a:pt x="165760" y="5676"/>
                </a:lnTo>
                <a:lnTo>
                  <a:pt x="120497" y="21869"/>
                </a:lnTo>
                <a:lnTo>
                  <a:pt x="80556" y="47256"/>
                </a:lnTo>
                <a:lnTo>
                  <a:pt x="47244" y="80568"/>
                </a:lnTo>
                <a:lnTo>
                  <a:pt x="21856" y="120510"/>
                </a:lnTo>
                <a:lnTo>
                  <a:pt x="5676" y="165785"/>
                </a:lnTo>
                <a:lnTo>
                  <a:pt x="0" y="215112"/>
                </a:lnTo>
                <a:lnTo>
                  <a:pt x="5676" y="264426"/>
                </a:lnTo>
                <a:lnTo>
                  <a:pt x="21856" y="309702"/>
                </a:lnTo>
                <a:lnTo>
                  <a:pt x="47244" y="349643"/>
                </a:lnTo>
                <a:lnTo>
                  <a:pt x="80556" y="382955"/>
                </a:lnTo>
                <a:lnTo>
                  <a:pt x="120523" y="408355"/>
                </a:lnTo>
                <a:lnTo>
                  <a:pt x="165760" y="424522"/>
                </a:lnTo>
                <a:lnTo>
                  <a:pt x="215087" y="430212"/>
                </a:lnTo>
                <a:lnTo>
                  <a:pt x="264426" y="424522"/>
                </a:lnTo>
                <a:lnTo>
                  <a:pt x="309714" y="408343"/>
                </a:lnTo>
                <a:lnTo>
                  <a:pt x="349656" y="382955"/>
                </a:lnTo>
                <a:lnTo>
                  <a:pt x="382968" y="349643"/>
                </a:lnTo>
                <a:lnTo>
                  <a:pt x="408368" y="309702"/>
                </a:lnTo>
                <a:lnTo>
                  <a:pt x="424548" y="264426"/>
                </a:lnTo>
                <a:lnTo>
                  <a:pt x="430237" y="2151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8" name="object 28"/>
          <p:cNvGrpSpPr/>
          <p:nvPr/>
        </p:nvGrpSpPr>
        <p:grpSpPr>
          <a:xfrm>
            <a:off x="1101526" y="506925"/>
            <a:ext cx="447675" cy="157480"/>
            <a:chOff x="1101526" y="506925"/>
            <a:chExt cx="447675" cy="157480"/>
          </a:xfrm>
        </p:grpSpPr>
        <p:pic>
          <p:nvPicPr>
            <p:cNvPr id="29" name="object 2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01526" y="506925"/>
              <a:ext cx="324025" cy="157191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454486" y="554008"/>
              <a:ext cx="94348" cy="107759"/>
            </a:xfrm>
            <a:prstGeom prst="rect">
              <a:avLst/>
            </a:prstGeom>
          </p:spPr>
        </p:pic>
      </p:grpSp>
      <p:grpSp>
        <p:nvGrpSpPr>
          <p:cNvPr id="31" name="object 31"/>
          <p:cNvGrpSpPr/>
          <p:nvPr/>
        </p:nvGrpSpPr>
        <p:grpSpPr>
          <a:xfrm>
            <a:off x="1621395" y="506933"/>
            <a:ext cx="10570845" cy="181610"/>
            <a:chOff x="1621395" y="506933"/>
            <a:chExt cx="10570845" cy="181610"/>
          </a:xfrm>
        </p:grpSpPr>
        <p:pic>
          <p:nvPicPr>
            <p:cNvPr id="32" name="object 3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21395" y="506933"/>
              <a:ext cx="427027" cy="157182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067779" y="554014"/>
              <a:ext cx="97358" cy="107759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188428" y="554014"/>
              <a:ext cx="97281" cy="107759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2313863" y="685079"/>
              <a:ext cx="12700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351909" y="685079"/>
              <a:ext cx="9821545" cy="0"/>
            </a:xfrm>
            <a:custGeom>
              <a:avLst/>
              <a:gdLst/>
              <a:ahLst/>
              <a:cxnLst/>
              <a:rect l="l" t="t" r="r" b="b"/>
              <a:pathLst>
                <a:path w="9821545">
                  <a:moveTo>
                    <a:pt x="0" y="0"/>
                  </a:moveTo>
                  <a:lnTo>
                    <a:pt x="9821011" y="0"/>
                  </a:lnTo>
                </a:path>
              </a:pathLst>
            </a:custGeom>
            <a:ln w="6350">
              <a:solidFill>
                <a:srgbClr val="FFFFFF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2185587" y="681904"/>
              <a:ext cx="6985" cy="6350"/>
            </a:xfrm>
            <a:custGeom>
              <a:avLst/>
              <a:gdLst/>
              <a:ahLst/>
              <a:cxnLst/>
              <a:rect l="l" t="t" r="r" b="b"/>
              <a:pathLst>
                <a:path w="6984" h="6350">
                  <a:moveTo>
                    <a:pt x="0" y="6350"/>
                  </a:moveTo>
                  <a:lnTo>
                    <a:pt x="6412" y="6350"/>
                  </a:lnTo>
                  <a:lnTo>
                    <a:pt x="6412" y="0"/>
                  </a:lnTo>
                  <a:lnTo>
                    <a:pt x="0" y="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8" name="object 38"/>
          <p:cNvGrpSpPr/>
          <p:nvPr/>
        </p:nvGrpSpPr>
        <p:grpSpPr>
          <a:xfrm>
            <a:off x="1554537" y="1985798"/>
            <a:ext cx="780415" cy="790575"/>
            <a:chOff x="1554537" y="1985798"/>
            <a:chExt cx="780415" cy="790575"/>
          </a:xfrm>
        </p:grpSpPr>
        <p:sp>
          <p:nvSpPr>
            <p:cNvPr id="39" name="object 39"/>
            <p:cNvSpPr/>
            <p:nvPr/>
          </p:nvSpPr>
          <p:spPr>
            <a:xfrm>
              <a:off x="1764418" y="2074232"/>
              <a:ext cx="360680" cy="449580"/>
            </a:xfrm>
            <a:custGeom>
              <a:avLst/>
              <a:gdLst/>
              <a:ahLst/>
              <a:cxnLst/>
              <a:rect l="l" t="t" r="r" b="b"/>
              <a:pathLst>
                <a:path w="360680" h="449580">
                  <a:moveTo>
                    <a:pt x="344336" y="317849"/>
                  </a:moveTo>
                  <a:lnTo>
                    <a:pt x="32004" y="317849"/>
                  </a:lnTo>
                  <a:lnTo>
                    <a:pt x="43193" y="346804"/>
                  </a:lnTo>
                  <a:lnTo>
                    <a:pt x="73494" y="397301"/>
                  </a:lnTo>
                  <a:lnTo>
                    <a:pt x="112587" y="430944"/>
                  </a:lnTo>
                  <a:lnTo>
                    <a:pt x="156637" y="446890"/>
                  </a:lnTo>
                  <a:lnTo>
                    <a:pt x="180238" y="448989"/>
                  </a:lnTo>
                  <a:lnTo>
                    <a:pt x="203834" y="446890"/>
                  </a:lnTo>
                  <a:lnTo>
                    <a:pt x="247887" y="430938"/>
                  </a:lnTo>
                  <a:lnTo>
                    <a:pt x="286972" y="397300"/>
                  </a:lnTo>
                  <a:lnTo>
                    <a:pt x="317283" y="346778"/>
                  </a:lnTo>
                  <a:lnTo>
                    <a:pt x="328447" y="317887"/>
                  </a:lnTo>
                  <a:lnTo>
                    <a:pt x="344299" y="317887"/>
                  </a:lnTo>
                  <a:close/>
                </a:path>
                <a:path w="360680" h="449580">
                  <a:moveTo>
                    <a:pt x="14401" y="224034"/>
                  </a:moveTo>
                  <a:lnTo>
                    <a:pt x="0" y="233775"/>
                  </a:lnTo>
                  <a:lnTo>
                    <a:pt x="230" y="258959"/>
                  </a:lnTo>
                  <a:lnTo>
                    <a:pt x="6579" y="287606"/>
                  </a:lnTo>
                  <a:lnTo>
                    <a:pt x="10515" y="307638"/>
                  </a:lnTo>
                  <a:lnTo>
                    <a:pt x="13378" y="315075"/>
                  </a:lnTo>
                  <a:lnTo>
                    <a:pt x="18835" y="320682"/>
                  </a:lnTo>
                  <a:lnTo>
                    <a:pt x="25507" y="322318"/>
                  </a:lnTo>
                  <a:lnTo>
                    <a:pt x="32004" y="317849"/>
                  </a:lnTo>
                  <a:lnTo>
                    <a:pt x="344336" y="317849"/>
                  </a:lnTo>
                  <a:lnTo>
                    <a:pt x="347040" y="315065"/>
                  </a:lnTo>
                  <a:lnTo>
                    <a:pt x="349897" y="307638"/>
                  </a:lnTo>
                  <a:lnTo>
                    <a:pt x="353842" y="287567"/>
                  </a:lnTo>
                  <a:lnTo>
                    <a:pt x="360175" y="258949"/>
                  </a:lnTo>
                  <a:lnTo>
                    <a:pt x="360406" y="233750"/>
                  </a:lnTo>
                  <a:lnTo>
                    <a:pt x="347479" y="225024"/>
                  </a:lnTo>
                  <a:lnTo>
                    <a:pt x="14897" y="225024"/>
                  </a:lnTo>
                  <a:lnTo>
                    <a:pt x="14401" y="224034"/>
                  </a:lnTo>
                  <a:close/>
                </a:path>
                <a:path w="360680" h="449580">
                  <a:moveTo>
                    <a:pt x="344299" y="317887"/>
                  </a:moveTo>
                  <a:lnTo>
                    <a:pt x="328447" y="317887"/>
                  </a:lnTo>
                  <a:lnTo>
                    <a:pt x="334940" y="322318"/>
                  </a:lnTo>
                  <a:lnTo>
                    <a:pt x="341596" y="320668"/>
                  </a:lnTo>
                  <a:lnTo>
                    <a:pt x="344299" y="317887"/>
                  </a:lnTo>
                  <a:close/>
                </a:path>
                <a:path w="360680" h="449580">
                  <a:moveTo>
                    <a:pt x="194073" y="0"/>
                  </a:moveTo>
                  <a:lnTo>
                    <a:pt x="138739" y="5039"/>
                  </a:lnTo>
                  <a:lnTo>
                    <a:pt x="87587" y="30069"/>
                  </a:lnTo>
                  <a:lnTo>
                    <a:pt x="46185" y="75081"/>
                  </a:lnTo>
                  <a:lnTo>
                    <a:pt x="20099" y="140069"/>
                  </a:lnTo>
                  <a:lnTo>
                    <a:pt x="14540" y="180051"/>
                  </a:lnTo>
                  <a:lnTo>
                    <a:pt x="14897" y="225024"/>
                  </a:lnTo>
                  <a:lnTo>
                    <a:pt x="347479" y="225024"/>
                  </a:lnTo>
                  <a:lnTo>
                    <a:pt x="347290" y="224897"/>
                  </a:lnTo>
                  <a:lnTo>
                    <a:pt x="345579" y="224897"/>
                  </a:lnTo>
                  <a:lnTo>
                    <a:pt x="345902" y="179890"/>
                  </a:lnTo>
                  <a:lnTo>
                    <a:pt x="340312" y="139890"/>
                  </a:lnTo>
                  <a:lnTo>
                    <a:pt x="314177" y="74906"/>
                  </a:lnTo>
                  <a:lnTo>
                    <a:pt x="272740" y="29938"/>
                  </a:lnTo>
                  <a:lnTo>
                    <a:pt x="221570" y="4978"/>
                  </a:lnTo>
                  <a:lnTo>
                    <a:pt x="194073" y="0"/>
                  </a:lnTo>
                  <a:close/>
                </a:path>
                <a:path w="360680" h="449580">
                  <a:moveTo>
                    <a:pt x="346011" y="224034"/>
                  </a:moveTo>
                  <a:lnTo>
                    <a:pt x="345579" y="224897"/>
                  </a:lnTo>
                  <a:lnTo>
                    <a:pt x="347290" y="224897"/>
                  </a:lnTo>
                  <a:lnTo>
                    <a:pt x="346011" y="224034"/>
                  </a:lnTo>
                  <a:close/>
                </a:path>
              </a:pathLst>
            </a:custGeom>
            <a:solidFill>
              <a:srgbClr val="EBB9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856972" y="2491878"/>
              <a:ext cx="175895" cy="54610"/>
            </a:xfrm>
            <a:custGeom>
              <a:avLst/>
              <a:gdLst/>
              <a:ahLst/>
              <a:cxnLst/>
              <a:rect l="l" t="t" r="r" b="b"/>
              <a:pathLst>
                <a:path w="175894" h="54610">
                  <a:moveTo>
                    <a:pt x="175361" y="0"/>
                  </a:moveTo>
                  <a:lnTo>
                    <a:pt x="155332" y="13293"/>
                  </a:lnTo>
                  <a:lnTo>
                    <a:pt x="133902" y="23134"/>
                  </a:lnTo>
                  <a:lnTo>
                    <a:pt x="111282" y="29244"/>
                  </a:lnTo>
                  <a:lnTo>
                    <a:pt x="87680" y="31343"/>
                  </a:lnTo>
                  <a:lnTo>
                    <a:pt x="64079" y="29244"/>
                  </a:lnTo>
                  <a:lnTo>
                    <a:pt x="41459" y="23136"/>
                  </a:lnTo>
                  <a:lnTo>
                    <a:pt x="20029" y="13298"/>
                  </a:lnTo>
                  <a:lnTo>
                    <a:pt x="0" y="12"/>
                  </a:lnTo>
                  <a:lnTo>
                    <a:pt x="609" y="584"/>
                  </a:lnTo>
                  <a:lnTo>
                    <a:pt x="1810" y="6749"/>
                  </a:lnTo>
                  <a:lnTo>
                    <a:pt x="2720" y="13073"/>
                  </a:lnTo>
                  <a:lnTo>
                    <a:pt x="3331" y="19499"/>
                  </a:lnTo>
                  <a:lnTo>
                    <a:pt x="3632" y="25971"/>
                  </a:lnTo>
                  <a:lnTo>
                    <a:pt x="22956" y="38129"/>
                  </a:lnTo>
                  <a:lnTo>
                    <a:pt x="43527" y="47120"/>
                  </a:lnTo>
                  <a:lnTo>
                    <a:pt x="65163" y="52696"/>
                  </a:lnTo>
                  <a:lnTo>
                    <a:pt x="87680" y="54609"/>
                  </a:lnTo>
                  <a:lnTo>
                    <a:pt x="110196" y="52698"/>
                  </a:lnTo>
                  <a:lnTo>
                    <a:pt x="131827" y="47126"/>
                  </a:lnTo>
                  <a:lnTo>
                    <a:pt x="152394" y="38140"/>
                  </a:lnTo>
                  <a:lnTo>
                    <a:pt x="171716" y="25984"/>
                  </a:lnTo>
                  <a:lnTo>
                    <a:pt x="172012" y="19502"/>
                  </a:lnTo>
                  <a:lnTo>
                    <a:pt x="172623" y="13069"/>
                  </a:lnTo>
                  <a:lnTo>
                    <a:pt x="173536" y="6744"/>
                  </a:lnTo>
                  <a:lnTo>
                    <a:pt x="174739" y="584"/>
                  </a:lnTo>
                  <a:lnTo>
                    <a:pt x="175361" y="0"/>
                  </a:lnTo>
                  <a:close/>
                </a:path>
              </a:pathLst>
            </a:custGeom>
            <a:solidFill>
              <a:srgbClr val="DFAA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554571" y="2517855"/>
              <a:ext cx="780415" cy="259079"/>
            </a:xfrm>
            <a:custGeom>
              <a:avLst/>
              <a:gdLst/>
              <a:ahLst/>
              <a:cxnLst/>
              <a:rect l="l" t="t" r="r" b="b"/>
              <a:pathLst>
                <a:path w="780414" h="259080">
                  <a:moveTo>
                    <a:pt x="474116" y="12"/>
                  </a:moveTo>
                  <a:lnTo>
                    <a:pt x="454793" y="12161"/>
                  </a:lnTo>
                  <a:lnTo>
                    <a:pt x="434227" y="21143"/>
                  </a:lnTo>
                  <a:lnTo>
                    <a:pt x="412596" y="26714"/>
                  </a:lnTo>
                  <a:lnTo>
                    <a:pt x="390080" y="28625"/>
                  </a:lnTo>
                  <a:lnTo>
                    <a:pt x="367564" y="26714"/>
                  </a:lnTo>
                  <a:lnTo>
                    <a:pt x="345932" y="21142"/>
                  </a:lnTo>
                  <a:lnTo>
                    <a:pt x="325361" y="12155"/>
                  </a:lnTo>
                  <a:lnTo>
                    <a:pt x="306031" y="0"/>
                  </a:lnTo>
                  <a:lnTo>
                    <a:pt x="304058" y="24071"/>
                  </a:lnTo>
                  <a:lnTo>
                    <a:pt x="296540" y="45010"/>
                  </a:lnTo>
                  <a:lnTo>
                    <a:pt x="282680" y="59798"/>
                  </a:lnTo>
                  <a:lnTo>
                    <a:pt x="261683" y="65417"/>
                  </a:lnTo>
                  <a:lnTo>
                    <a:pt x="223925" y="65897"/>
                  </a:lnTo>
                  <a:lnTo>
                    <a:pt x="177137" y="69518"/>
                  </a:lnTo>
                  <a:lnTo>
                    <a:pt x="128574" y="78930"/>
                  </a:lnTo>
                  <a:lnTo>
                    <a:pt x="85494" y="96788"/>
                  </a:lnTo>
                  <a:lnTo>
                    <a:pt x="55156" y="125742"/>
                  </a:lnTo>
                  <a:lnTo>
                    <a:pt x="31386" y="171361"/>
                  </a:lnTo>
                  <a:lnTo>
                    <a:pt x="14109" y="214217"/>
                  </a:lnTo>
                  <a:lnTo>
                    <a:pt x="0" y="258457"/>
                  </a:lnTo>
                  <a:lnTo>
                    <a:pt x="780161" y="258457"/>
                  </a:lnTo>
                  <a:lnTo>
                    <a:pt x="768476" y="214907"/>
                  </a:lnTo>
                  <a:lnTo>
                    <a:pt x="746069" y="160991"/>
                  </a:lnTo>
                  <a:lnTo>
                    <a:pt x="725004" y="125742"/>
                  </a:lnTo>
                  <a:lnTo>
                    <a:pt x="694666" y="96788"/>
                  </a:lnTo>
                  <a:lnTo>
                    <a:pt x="651586" y="78930"/>
                  </a:lnTo>
                  <a:lnTo>
                    <a:pt x="603023" y="69518"/>
                  </a:lnTo>
                  <a:lnTo>
                    <a:pt x="556235" y="65897"/>
                  </a:lnTo>
                  <a:lnTo>
                    <a:pt x="518477" y="65417"/>
                  </a:lnTo>
                  <a:lnTo>
                    <a:pt x="497503" y="59816"/>
                  </a:lnTo>
                  <a:lnTo>
                    <a:pt x="483642" y="45021"/>
                  </a:lnTo>
                  <a:lnTo>
                    <a:pt x="476109" y="24073"/>
                  </a:lnTo>
                  <a:lnTo>
                    <a:pt x="474116" y="12"/>
                  </a:lnTo>
                  <a:close/>
                </a:path>
              </a:pathLst>
            </a:custGeom>
            <a:solidFill>
              <a:srgbClr val="EBB9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750941" y="1985798"/>
              <a:ext cx="390525" cy="360045"/>
            </a:xfrm>
            <a:custGeom>
              <a:avLst/>
              <a:gdLst/>
              <a:ahLst/>
              <a:cxnLst/>
              <a:rect l="l" t="t" r="r" b="b"/>
              <a:pathLst>
                <a:path w="390525" h="360044">
                  <a:moveTo>
                    <a:pt x="121862" y="0"/>
                  </a:moveTo>
                  <a:lnTo>
                    <a:pt x="126740" y="9372"/>
                  </a:lnTo>
                  <a:lnTo>
                    <a:pt x="127830" y="17160"/>
                  </a:lnTo>
                  <a:lnTo>
                    <a:pt x="124650" y="27564"/>
                  </a:lnTo>
                  <a:lnTo>
                    <a:pt x="116719" y="44780"/>
                  </a:lnTo>
                  <a:lnTo>
                    <a:pt x="112557" y="37885"/>
                  </a:lnTo>
                  <a:lnTo>
                    <a:pt x="108188" y="33675"/>
                  </a:lnTo>
                  <a:lnTo>
                    <a:pt x="100928" y="30430"/>
                  </a:lnTo>
                  <a:lnTo>
                    <a:pt x="88093" y="26428"/>
                  </a:lnTo>
                  <a:lnTo>
                    <a:pt x="94517" y="40147"/>
                  </a:lnTo>
                  <a:lnTo>
                    <a:pt x="95435" y="50838"/>
                  </a:lnTo>
                  <a:lnTo>
                    <a:pt x="89745" y="64004"/>
                  </a:lnTo>
                  <a:lnTo>
                    <a:pt x="76346" y="85153"/>
                  </a:lnTo>
                  <a:lnTo>
                    <a:pt x="76346" y="71208"/>
                  </a:lnTo>
                  <a:lnTo>
                    <a:pt x="75738" y="80016"/>
                  </a:lnTo>
                  <a:lnTo>
                    <a:pt x="71481" y="89376"/>
                  </a:lnTo>
                  <a:lnTo>
                    <a:pt x="59929" y="105070"/>
                  </a:lnTo>
                  <a:lnTo>
                    <a:pt x="37433" y="132880"/>
                  </a:lnTo>
                  <a:lnTo>
                    <a:pt x="9358" y="176479"/>
                  </a:lnTo>
                  <a:lnTo>
                    <a:pt x="0" y="214642"/>
                  </a:lnTo>
                  <a:lnTo>
                    <a:pt x="9358" y="268636"/>
                  </a:lnTo>
                  <a:lnTo>
                    <a:pt x="37433" y="359727"/>
                  </a:lnTo>
                  <a:lnTo>
                    <a:pt x="41804" y="339390"/>
                  </a:lnTo>
                  <a:lnTo>
                    <a:pt x="53679" y="292830"/>
                  </a:lnTo>
                  <a:lnTo>
                    <a:pt x="71198" y="241727"/>
                  </a:lnTo>
                  <a:lnTo>
                    <a:pt x="92500" y="207759"/>
                  </a:lnTo>
                  <a:lnTo>
                    <a:pt x="103392" y="202279"/>
                  </a:lnTo>
                  <a:lnTo>
                    <a:pt x="116674" y="200477"/>
                  </a:lnTo>
                  <a:lnTo>
                    <a:pt x="131462" y="201592"/>
                  </a:lnTo>
                  <a:lnTo>
                    <a:pt x="146869" y="204863"/>
                  </a:lnTo>
                  <a:lnTo>
                    <a:pt x="173657" y="210054"/>
                  </a:lnTo>
                  <a:lnTo>
                    <a:pt x="200801" y="211648"/>
                  </a:lnTo>
                  <a:lnTo>
                    <a:pt x="227966" y="209800"/>
                  </a:lnTo>
                  <a:lnTo>
                    <a:pt x="269376" y="201740"/>
                  </a:lnTo>
                  <a:lnTo>
                    <a:pt x="283292" y="200715"/>
                  </a:lnTo>
                  <a:lnTo>
                    <a:pt x="320781" y="217642"/>
                  </a:lnTo>
                  <a:lnTo>
                    <a:pt x="336636" y="276639"/>
                  </a:lnTo>
                  <a:lnTo>
                    <a:pt x="345154" y="351510"/>
                  </a:lnTo>
                  <a:lnTo>
                    <a:pt x="378915" y="265557"/>
                  </a:lnTo>
                  <a:lnTo>
                    <a:pt x="390310" y="209856"/>
                  </a:lnTo>
                  <a:lnTo>
                    <a:pt x="379467" y="160063"/>
                  </a:lnTo>
                  <a:lnTo>
                    <a:pt x="346513" y="91833"/>
                  </a:lnTo>
                  <a:lnTo>
                    <a:pt x="329622" y="99847"/>
                  </a:lnTo>
                  <a:lnTo>
                    <a:pt x="323609" y="61467"/>
                  </a:lnTo>
                  <a:lnTo>
                    <a:pt x="314569" y="40597"/>
                  </a:lnTo>
                  <a:lnTo>
                    <a:pt x="296171" y="29969"/>
                  </a:lnTo>
                  <a:lnTo>
                    <a:pt x="262083" y="22313"/>
                  </a:lnTo>
                  <a:lnTo>
                    <a:pt x="263482" y="26341"/>
                  </a:lnTo>
                  <a:lnTo>
                    <a:pt x="265020" y="33824"/>
                  </a:lnTo>
                  <a:lnTo>
                    <a:pt x="262705" y="37867"/>
                  </a:lnTo>
                  <a:lnTo>
                    <a:pt x="252545" y="31572"/>
                  </a:lnTo>
                  <a:lnTo>
                    <a:pt x="239855" y="20921"/>
                  </a:lnTo>
                  <a:lnTo>
                    <a:pt x="228131" y="15228"/>
                  </a:lnTo>
                  <a:lnTo>
                    <a:pt x="210628" y="12568"/>
                  </a:lnTo>
                  <a:lnTo>
                    <a:pt x="180600" y="11010"/>
                  </a:lnTo>
                  <a:lnTo>
                    <a:pt x="184098" y="20566"/>
                  </a:lnTo>
                  <a:lnTo>
                    <a:pt x="183811" y="32392"/>
                  </a:lnTo>
                  <a:lnTo>
                    <a:pt x="180084" y="39401"/>
                  </a:lnTo>
                  <a:lnTo>
                    <a:pt x="173259" y="34505"/>
                  </a:lnTo>
                  <a:lnTo>
                    <a:pt x="166255" y="24051"/>
                  </a:lnTo>
                  <a:lnTo>
                    <a:pt x="158567" y="16971"/>
                  </a:lnTo>
                  <a:lnTo>
                    <a:pt x="145375" y="10033"/>
                  </a:lnTo>
                  <a:lnTo>
                    <a:pt x="121862" y="0"/>
                  </a:lnTo>
                  <a:close/>
                </a:path>
              </a:pathLst>
            </a:custGeom>
            <a:solidFill>
              <a:srgbClr val="502C0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554537" y="2563336"/>
              <a:ext cx="780415" cy="213360"/>
            </a:xfrm>
            <a:custGeom>
              <a:avLst/>
              <a:gdLst/>
              <a:ahLst/>
              <a:cxnLst/>
              <a:rect l="l" t="t" r="r" b="b"/>
              <a:pathLst>
                <a:path w="780414" h="213360">
                  <a:moveTo>
                    <a:pt x="483971" y="0"/>
                  </a:moveTo>
                  <a:lnTo>
                    <a:pt x="418738" y="21936"/>
                  </a:lnTo>
                  <a:lnTo>
                    <a:pt x="363205" y="22518"/>
                  </a:lnTo>
                  <a:lnTo>
                    <a:pt x="321081" y="11921"/>
                  </a:lnTo>
                  <a:lnTo>
                    <a:pt x="296075" y="317"/>
                  </a:lnTo>
                  <a:lnTo>
                    <a:pt x="290003" y="8349"/>
                  </a:lnTo>
                  <a:lnTo>
                    <a:pt x="282316" y="14531"/>
                  </a:lnTo>
                  <a:lnTo>
                    <a:pt x="272916" y="18509"/>
                  </a:lnTo>
                  <a:lnTo>
                    <a:pt x="261708" y="19926"/>
                  </a:lnTo>
                  <a:lnTo>
                    <a:pt x="223951" y="20400"/>
                  </a:lnTo>
                  <a:lnTo>
                    <a:pt x="177161" y="24017"/>
                  </a:lnTo>
                  <a:lnTo>
                    <a:pt x="128596" y="33430"/>
                  </a:lnTo>
                  <a:lnTo>
                    <a:pt x="85513" y="51290"/>
                  </a:lnTo>
                  <a:lnTo>
                    <a:pt x="55168" y="80251"/>
                  </a:lnTo>
                  <a:lnTo>
                    <a:pt x="31396" y="125875"/>
                  </a:lnTo>
                  <a:lnTo>
                    <a:pt x="14116" y="168730"/>
                  </a:lnTo>
                  <a:lnTo>
                    <a:pt x="0" y="212966"/>
                  </a:lnTo>
                  <a:lnTo>
                    <a:pt x="780237" y="212966"/>
                  </a:lnTo>
                  <a:lnTo>
                    <a:pt x="768545" y="169423"/>
                  </a:lnTo>
                  <a:lnTo>
                    <a:pt x="746132" y="115507"/>
                  </a:lnTo>
                  <a:lnTo>
                    <a:pt x="725068" y="80251"/>
                  </a:lnTo>
                  <a:lnTo>
                    <a:pt x="694728" y="51290"/>
                  </a:lnTo>
                  <a:lnTo>
                    <a:pt x="651645" y="33430"/>
                  </a:lnTo>
                  <a:lnTo>
                    <a:pt x="603079" y="24017"/>
                  </a:lnTo>
                  <a:lnTo>
                    <a:pt x="556287" y="20400"/>
                  </a:lnTo>
                  <a:lnTo>
                    <a:pt x="518528" y="19926"/>
                  </a:lnTo>
                  <a:lnTo>
                    <a:pt x="507237" y="18496"/>
                  </a:lnTo>
                  <a:lnTo>
                    <a:pt x="497778" y="14454"/>
                  </a:lnTo>
                  <a:lnTo>
                    <a:pt x="490055" y="8165"/>
                  </a:lnTo>
                  <a:lnTo>
                    <a:pt x="483971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833528" y="2538770"/>
              <a:ext cx="222230" cy="23753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9A74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54000" y="1017284"/>
            <a:ext cx="961898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КАК</a:t>
            </a:r>
            <a:r>
              <a:rPr spc="-65" dirty="0"/>
              <a:t> </a:t>
            </a:r>
            <a:r>
              <a:rPr spc="-10" dirty="0"/>
              <a:t>ПРОТИВОСТОЯТЬ</a:t>
            </a:r>
            <a:r>
              <a:rPr spc="-55" dirty="0"/>
              <a:t> </a:t>
            </a:r>
            <a:r>
              <a:rPr dirty="0"/>
              <a:t>ТЕЛЕФОННЫМ</a:t>
            </a:r>
            <a:r>
              <a:rPr spc="-55" dirty="0"/>
              <a:t> </a:t>
            </a:r>
            <a:r>
              <a:rPr spc="-10" dirty="0"/>
              <a:t>МОШЕННИКАМ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54000" y="2005601"/>
            <a:ext cx="2726055" cy="846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580"/>
              </a:lnSpc>
              <a:spcBef>
                <a:spcPts val="100"/>
              </a:spcBef>
            </a:pPr>
            <a:r>
              <a:rPr sz="2300" b="1" dirty="0">
                <a:solidFill>
                  <a:srgbClr val="202124"/>
                </a:solidFill>
                <a:latin typeface="Arial"/>
                <a:cs typeface="Arial"/>
              </a:rPr>
              <a:t>Не</a:t>
            </a:r>
            <a:r>
              <a:rPr sz="2300" b="1" spc="-7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300" b="1" spc="-10" dirty="0">
                <a:solidFill>
                  <a:srgbClr val="202124"/>
                </a:solidFill>
                <a:latin typeface="Arial"/>
                <a:cs typeface="Arial"/>
              </a:rPr>
              <a:t>отвечайте</a:t>
            </a:r>
            <a:endParaRPr sz="2300">
              <a:latin typeface="Arial"/>
              <a:cs typeface="Arial"/>
            </a:endParaRPr>
          </a:p>
          <a:p>
            <a:pPr marL="12700" marR="5080">
              <a:lnSpc>
                <a:spcPts val="1900"/>
              </a:lnSpc>
              <a:spcBef>
                <a:spcPts val="100"/>
              </a:spcBef>
            </a:pP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на</a:t>
            </a:r>
            <a:r>
              <a:rPr sz="1800" b="1" spc="-7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202124"/>
                </a:solidFill>
                <a:latin typeface="Arial"/>
                <a:cs typeface="Arial"/>
              </a:rPr>
              <a:t>звонки</a:t>
            </a:r>
            <a:r>
              <a:rPr sz="1800" b="1" spc="-7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с</a:t>
            </a:r>
            <a:r>
              <a:rPr sz="1800" b="1" spc="-6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spc="-30" dirty="0">
                <a:solidFill>
                  <a:srgbClr val="202124"/>
                </a:solidFill>
                <a:latin typeface="Arial"/>
                <a:cs typeface="Arial"/>
              </a:rPr>
              <a:t>незнакомых </a:t>
            </a:r>
            <a:r>
              <a:rPr sz="1800" b="1" spc="-10" dirty="0">
                <a:solidFill>
                  <a:srgbClr val="202124"/>
                </a:solidFill>
                <a:latin typeface="Arial"/>
                <a:cs typeface="Arial"/>
              </a:rPr>
              <a:t>номеров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54000" y="3114830"/>
            <a:ext cx="2849245" cy="846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580"/>
              </a:lnSpc>
              <a:spcBef>
                <a:spcPts val="100"/>
              </a:spcBef>
            </a:pPr>
            <a:r>
              <a:rPr sz="2300" b="1" spc="-10" dirty="0">
                <a:solidFill>
                  <a:srgbClr val="202124"/>
                </a:solidFill>
                <a:latin typeface="Arial"/>
                <a:cs typeface="Arial"/>
              </a:rPr>
              <a:t>Прервите</a:t>
            </a:r>
            <a:r>
              <a:rPr sz="2300" b="1" spc="-14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300" b="1" spc="-25" dirty="0">
                <a:solidFill>
                  <a:srgbClr val="202124"/>
                </a:solidFill>
                <a:latin typeface="Arial"/>
                <a:cs typeface="Arial"/>
              </a:rPr>
              <a:t>разговор,</a:t>
            </a:r>
            <a:endParaRPr sz="2300">
              <a:latin typeface="Arial"/>
              <a:cs typeface="Arial"/>
            </a:endParaRPr>
          </a:p>
          <a:p>
            <a:pPr marL="12700" marR="235585">
              <a:lnSpc>
                <a:spcPts val="1900"/>
              </a:lnSpc>
              <a:spcBef>
                <a:spcPts val="100"/>
              </a:spcBef>
            </a:pP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если</a:t>
            </a:r>
            <a:r>
              <a:rPr sz="1800" b="1" spc="-9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он</a:t>
            </a:r>
            <a:r>
              <a:rPr sz="1800" b="1" spc="-9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202124"/>
                </a:solidFill>
                <a:latin typeface="Arial"/>
                <a:cs typeface="Arial"/>
              </a:rPr>
              <a:t>касается </a:t>
            </a:r>
            <a:r>
              <a:rPr sz="1800" b="1" spc="-20" dirty="0">
                <a:solidFill>
                  <a:srgbClr val="202124"/>
                </a:solidFill>
                <a:latin typeface="Arial"/>
                <a:cs typeface="Arial"/>
              </a:rPr>
              <a:t>финансовых </a:t>
            </a:r>
            <a:r>
              <a:rPr sz="1800" b="1" spc="-35" dirty="0">
                <a:solidFill>
                  <a:srgbClr val="202124"/>
                </a:solidFill>
                <a:latin typeface="Arial"/>
                <a:cs typeface="Arial"/>
              </a:rPr>
              <a:t>вопросов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72004" y="3324631"/>
            <a:ext cx="382905" cy="382905"/>
            <a:chOff x="472004" y="3324631"/>
            <a:chExt cx="382905" cy="382905"/>
          </a:xfrm>
        </p:grpSpPr>
        <p:sp>
          <p:nvSpPr>
            <p:cNvPr id="7" name="object 7"/>
            <p:cNvSpPr/>
            <p:nvPr/>
          </p:nvSpPr>
          <p:spPr>
            <a:xfrm>
              <a:off x="472004" y="3324631"/>
              <a:ext cx="382905" cy="382905"/>
            </a:xfrm>
            <a:custGeom>
              <a:avLst/>
              <a:gdLst/>
              <a:ahLst/>
              <a:cxnLst/>
              <a:rect l="l" t="t" r="r" b="b"/>
              <a:pathLst>
                <a:path w="382905" h="382904">
                  <a:moveTo>
                    <a:pt x="191198" y="0"/>
                  </a:moveTo>
                  <a:lnTo>
                    <a:pt x="147357" y="5050"/>
                  </a:lnTo>
                  <a:lnTo>
                    <a:pt x="107112" y="19435"/>
                  </a:lnTo>
                  <a:lnTo>
                    <a:pt x="71611" y="42007"/>
                  </a:lnTo>
                  <a:lnTo>
                    <a:pt x="42002" y="71619"/>
                  </a:lnTo>
                  <a:lnTo>
                    <a:pt x="19432" y="107122"/>
                  </a:lnTo>
                  <a:lnTo>
                    <a:pt x="5049" y="147369"/>
                  </a:lnTo>
                  <a:lnTo>
                    <a:pt x="0" y="191211"/>
                  </a:lnTo>
                  <a:lnTo>
                    <a:pt x="5049" y="235053"/>
                  </a:lnTo>
                  <a:lnTo>
                    <a:pt x="19432" y="275299"/>
                  </a:lnTo>
                  <a:lnTo>
                    <a:pt x="42002" y="310802"/>
                  </a:lnTo>
                  <a:lnTo>
                    <a:pt x="71611" y="340414"/>
                  </a:lnTo>
                  <a:lnTo>
                    <a:pt x="107112" y="362987"/>
                  </a:lnTo>
                  <a:lnTo>
                    <a:pt x="147357" y="377372"/>
                  </a:lnTo>
                  <a:lnTo>
                    <a:pt x="191198" y="382422"/>
                  </a:lnTo>
                  <a:lnTo>
                    <a:pt x="235040" y="377372"/>
                  </a:lnTo>
                  <a:lnTo>
                    <a:pt x="275287" y="362987"/>
                  </a:lnTo>
                  <a:lnTo>
                    <a:pt x="310790" y="340414"/>
                  </a:lnTo>
                  <a:lnTo>
                    <a:pt x="340401" y="310802"/>
                  </a:lnTo>
                  <a:lnTo>
                    <a:pt x="362974" y="275299"/>
                  </a:lnTo>
                  <a:lnTo>
                    <a:pt x="377359" y="235053"/>
                  </a:lnTo>
                  <a:lnTo>
                    <a:pt x="382409" y="191211"/>
                  </a:lnTo>
                  <a:lnTo>
                    <a:pt x="377359" y="147369"/>
                  </a:lnTo>
                  <a:lnTo>
                    <a:pt x="362974" y="107122"/>
                  </a:lnTo>
                  <a:lnTo>
                    <a:pt x="340401" y="71619"/>
                  </a:lnTo>
                  <a:lnTo>
                    <a:pt x="310790" y="42007"/>
                  </a:lnTo>
                  <a:lnTo>
                    <a:pt x="275287" y="19435"/>
                  </a:lnTo>
                  <a:lnTo>
                    <a:pt x="235040" y="5050"/>
                  </a:lnTo>
                  <a:lnTo>
                    <a:pt x="191198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3798" y="3384639"/>
              <a:ext cx="158813" cy="237324"/>
            </a:xfrm>
            <a:prstGeom prst="rect">
              <a:avLst/>
            </a:prstGeom>
          </p:spPr>
        </p:pic>
      </p:grpSp>
      <p:grpSp>
        <p:nvGrpSpPr>
          <p:cNvPr id="9" name="object 9"/>
          <p:cNvGrpSpPr/>
          <p:nvPr/>
        </p:nvGrpSpPr>
        <p:grpSpPr>
          <a:xfrm>
            <a:off x="472004" y="2169407"/>
            <a:ext cx="382905" cy="382905"/>
            <a:chOff x="472004" y="2169407"/>
            <a:chExt cx="382905" cy="382905"/>
          </a:xfrm>
        </p:grpSpPr>
        <p:sp>
          <p:nvSpPr>
            <p:cNvPr id="10" name="object 10"/>
            <p:cNvSpPr/>
            <p:nvPr/>
          </p:nvSpPr>
          <p:spPr>
            <a:xfrm>
              <a:off x="472004" y="2169407"/>
              <a:ext cx="382905" cy="382905"/>
            </a:xfrm>
            <a:custGeom>
              <a:avLst/>
              <a:gdLst/>
              <a:ahLst/>
              <a:cxnLst/>
              <a:rect l="l" t="t" r="r" b="b"/>
              <a:pathLst>
                <a:path w="382905" h="382905">
                  <a:moveTo>
                    <a:pt x="191198" y="0"/>
                  </a:moveTo>
                  <a:lnTo>
                    <a:pt x="147357" y="5050"/>
                  </a:lnTo>
                  <a:lnTo>
                    <a:pt x="107112" y="19435"/>
                  </a:lnTo>
                  <a:lnTo>
                    <a:pt x="71611" y="42007"/>
                  </a:lnTo>
                  <a:lnTo>
                    <a:pt x="42002" y="71619"/>
                  </a:lnTo>
                  <a:lnTo>
                    <a:pt x="19432" y="107122"/>
                  </a:lnTo>
                  <a:lnTo>
                    <a:pt x="5049" y="147369"/>
                  </a:lnTo>
                  <a:lnTo>
                    <a:pt x="0" y="191211"/>
                  </a:lnTo>
                  <a:lnTo>
                    <a:pt x="5049" y="235053"/>
                  </a:lnTo>
                  <a:lnTo>
                    <a:pt x="19432" y="275299"/>
                  </a:lnTo>
                  <a:lnTo>
                    <a:pt x="42002" y="310802"/>
                  </a:lnTo>
                  <a:lnTo>
                    <a:pt x="71611" y="340414"/>
                  </a:lnTo>
                  <a:lnTo>
                    <a:pt x="107112" y="362987"/>
                  </a:lnTo>
                  <a:lnTo>
                    <a:pt x="147357" y="377372"/>
                  </a:lnTo>
                  <a:lnTo>
                    <a:pt x="191198" y="382422"/>
                  </a:lnTo>
                  <a:lnTo>
                    <a:pt x="235040" y="377372"/>
                  </a:lnTo>
                  <a:lnTo>
                    <a:pt x="275287" y="362987"/>
                  </a:lnTo>
                  <a:lnTo>
                    <a:pt x="310790" y="340414"/>
                  </a:lnTo>
                  <a:lnTo>
                    <a:pt x="340401" y="310802"/>
                  </a:lnTo>
                  <a:lnTo>
                    <a:pt x="362974" y="275299"/>
                  </a:lnTo>
                  <a:lnTo>
                    <a:pt x="377359" y="235053"/>
                  </a:lnTo>
                  <a:lnTo>
                    <a:pt x="382409" y="191211"/>
                  </a:lnTo>
                  <a:lnTo>
                    <a:pt x="377359" y="147369"/>
                  </a:lnTo>
                  <a:lnTo>
                    <a:pt x="362974" y="107122"/>
                  </a:lnTo>
                  <a:lnTo>
                    <a:pt x="340401" y="71619"/>
                  </a:lnTo>
                  <a:lnTo>
                    <a:pt x="310790" y="42007"/>
                  </a:lnTo>
                  <a:lnTo>
                    <a:pt x="275287" y="19435"/>
                  </a:lnTo>
                  <a:lnTo>
                    <a:pt x="235040" y="5050"/>
                  </a:lnTo>
                  <a:lnTo>
                    <a:pt x="191198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84036" y="2225890"/>
              <a:ext cx="103835" cy="237324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1054013" y="4229175"/>
            <a:ext cx="228346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580"/>
              </a:lnSpc>
              <a:spcBef>
                <a:spcPts val="100"/>
              </a:spcBef>
            </a:pPr>
            <a:r>
              <a:rPr sz="2300" b="1" dirty="0">
                <a:solidFill>
                  <a:srgbClr val="202124"/>
                </a:solidFill>
                <a:latin typeface="Arial"/>
                <a:cs typeface="Arial"/>
              </a:rPr>
              <a:t>Не</a:t>
            </a:r>
            <a:r>
              <a:rPr sz="2300" b="1" spc="-7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300" b="1" spc="-10" dirty="0">
                <a:solidFill>
                  <a:srgbClr val="202124"/>
                </a:solidFill>
                <a:latin typeface="Arial"/>
                <a:cs typeface="Arial"/>
              </a:rPr>
              <a:t>торопитесь</a:t>
            </a:r>
            <a:endParaRPr sz="2300">
              <a:latin typeface="Arial"/>
              <a:cs typeface="Arial"/>
            </a:endParaRPr>
          </a:p>
          <a:p>
            <a:pPr marL="12700">
              <a:lnSpc>
                <a:spcPts val="1980"/>
              </a:lnSpc>
            </a:pPr>
            <a:r>
              <a:rPr sz="1800" b="1" spc="-20" dirty="0">
                <a:solidFill>
                  <a:srgbClr val="202124"/>
                </a:solidFill>
                <a:latin typeface="Arial"/>
                <a:cs typeface="Arial"/>
              </a:rPr>
              <a:t>принимать</a:t>
            </a:r>
            <a:r>
              <a:rPr sz="1800" b="1" spc="-4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202124"/>
                </a:solidFill>
                <a:latin typeface="Arial"/>
                <a:cs typeface="Arial"/>
              </a:rPr>
              <a:t>решение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472004" y="4355950"/>
            <a:ext cx="382905" cy="382905"/>
            <a:chOff x="472004" y="4355950"/>
            <a:chExt cx="382905" cy="382905"/>
          </a:xfrm>
        </p:grpSpPr>
        <p:sp>
          <p:nvSpPr>
            <p:cNvPr id="14" name="object 14"/>
            <p:cNvSpPr/>
            <p:nvPr/>
          </p:nvSpPr>
          <p:spPr>
            <a:xfrm>
              <a:off x="472004" y="4355950"/>
              <a:ext cx="382905" cy="382905"/>
            </a:xfrm>
            <a:custGeom>
              <a:avLst/>
              <a:gdLst/>
              <a:ahLst/>
              <a:cxnLst/>
              <a:rect l="l" t="t" r="r" b="b"/>
              <a:pathLst>
                <a:path w="382905" h="382904">
                  <a:moveTo>
                    <a:pt x="191198" y="0"/>
                  </a:moveTo>
                  <a:lnTo>
                    <a:pt x="147357" y="5050"/>
                  </a:lnTo>
                  <a:lnTo>
                    <a:pt x="107112" y="19435"/>
                  </a:lnTo>
                  <a:lnTo>
                    <a:pt x="71611" y="42007"/>
                  </a:lnTo>
                  <a:lnTo>
                    <a:pt x="42002" y="71619"/>
                  </a:lnTo>
                  <a:lnTo>
                    <a:pt x="19432" y="107122"/>
                  </a:lnTo>
                  <a:lnTo>
                    <a:pt x="5049" y="147369"/>
                  </a:lnTo>
                  <a:lnTo>
                    <a:pt x="0" y="191211"/>
                  </a:lnTo>
                  <a:lnTo>
                    <a:pt x="5049" y="235053"/>
                  </a:lnTo>
                  <a:lnTo>
                    <a:pt x="19432" y="275299"/>
                  </a:lnTo>
                  <a:lnTo>
                    <a:pt x="42002" y="310802"/>
                  </a:lnTo>
                  <a:lnTo>
                    <a:pt x="71611" y="340414"/>
                  </a:lnTo>
                  <a:lnTo>
                    <a:pt x="107112" y="362987"/>
                  </a:lnTo>
                  <a:lnTo>
                    <a:pt x="147357" y="377372"/>
                  </a:lnTo>
                  <a:lnTo>
                    <a:pt x="191198" y="382422"/>
                  </a:lnTo>
                  <a:lnTo>
                    <a:pt x="235040" y="377372"/>
                  </a:lnTo>
                  <a:lnTo>
                    <a:pt x="275287" y="362987"/>
                  </a:lnTo>
                  <a:lnTo>
                    <a:pt x="310790" y="340414"/>
                  </a:lnTo>
                  <a:lnTo>
                    <a:pt x="340401" y="310802"/>
                  </a:lnTo>
                  <a:lnTo>
                    <a:pt x="362974" y="275299"/>
                  </a:lnTo>
                  <a:lnTo>
                    <a:pt x="377359" y="235053"/>
                  </a:lnTo>
                  <a:lnTo>
                    <a:pt x="382409" y="191211"/>
                  </a:lnTo>
                  <a:lnTo>
                    <a:pt x="377359" y="147369"/>
                  </a:lnTo>
                  <a:lnTo>
                    <a:pt x="362974" y="107122"/>
                  </a:lnTo>
                  <a:lnTo>
                    <a:pt x="340401" y="71619"/>
                  </a:lnTo>
                  <a:lnTo>
                    <a:pt x="310790" y="42007"/>
                  </a:lnTo>
                  <a:lnTo>
                    <a:pt x="275287" y="19435"/>
                  </a:lnTo>
                  <a:lnTo>
                    <a:pt x="235040" y="5050"/>
                  </a:lnTo>
                  <a:lnTo>
                    <a:pt x="191198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84687" y="4426480"/>
              <a:ext cx="157035" cy="241363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1054000" y="5191572"/>
            <a:ext cx="3535679" cy="1125855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2700" marR="5080">
              <a:lnSpc>
                <a:spcPct val="79800"/>
              </a:lnSpc>
              <a:spcBef>
                <a:spcPts val="655"/>
              </a:spcBef>
            </a:pPr>
            <a:r>
              <a:rPr sz="2300" b="1" spc="-45" dirty="0">
                <a:solidFill>
                  <a:srgbClr val="202124"/>
                </a:solidFill>
                <a:latin typeface="Arial"/>
                <a:cs typeface="Arial"/>
              </a:rPr>
              <a:t>Проверьте</a:t>
            </a:r>
            <a:r>
              <a:rPr sz="2300" b="1" spc="-7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300" b="1" spc="-40" dirty="0">
                <a:solidFill>
                  <a:srgbClr val="202124"/>
                </a:solidFill>
                <a:latin typeface="Arial"/>
                <a:cs typeface="Arial"/>
              </a:rPr>
              <a:t>информацию </a:t>
            </a:r>
            <a:r>
              <a:rPr sz="2300" b="1" dirty="0">
                <a:solidFill>
                  <a:srgbClr val="202124"/>
                </a:solidFill>
                <a:latin typeface="Arial"/>
                <a:cs typeface="Arial"/>
              </a:rPr>
              <a:t>в</a:t>
            </a:r>
            <a:r>
              <a:rPr sz="2300" b="1" spc="-4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300" b="1" spc="-10" dirty="0">
                <a:solidFill>
                  <a:srgbClr val="202124"/>
                </a:solidFill>
                <a:latin typeface="Arial"/>
                <a:cs typeface="Arial"/>
              </a:rPr>
              <a:t>Интернете</a:t>
            </a:r>
            <a:endParaRPr sz="2300">
              <a:latin typeface="Arial"/>
              <a:cs typeface="Arial"/>
            </a:endParaRPr>
          </a:p>
          <a:p>
            <a:pPr marL="12700">
              <a:lnSpc>
                <a:spcPts val="1670"/>
              </a:lnSpc>
            </a:pP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или</a:t>
            </a:r>
            <a:r>
              <a:rPr sz="1800" b="1" spc="-7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202124"/>
                </a:solidFill>
                <a:latin typeface="Arial"/>
                <a:cs typeface="Arial"/>
              </a:rPr>
              <a:t>обратитесь</a:t>
            </a:r>
            <a:r>
              <a:rPr sz="1800" b="1" spc="-7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за</a:t>
            </a:r>
            <a:r>
              <a:rPr sz="1800" b="1" spc="-6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202124"/>
                </a:solidFill>
                <a:latin typeface="Arial"/>
                <a:cs typeface="Arial"/>
              </a:rPr>
              <a:t>помощью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030"/>
              </a:lnSpc>
            </a:pP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к</a:t>
            </a:r>
            <a:r>
              <a:rPr sz="1800" b="1" spc="-5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202124"/>
                </a:solidFill>
                <a:latin typeface="Arial"/>
                <a:cs typeface="Arial"/>
              </a:rPr>
              <a:t>близким</a:t>
            </a:r>
            <a:r>
              <a:rPr sz="1800" b="1" spc="-5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202124"/>
                </a:solidFill>
                <a:latin typeface="Arial"/>
                <a:cs typeface="Arial"/>
              </a:rPr>
              <a:t>родственникам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472004" y="5353754"/>
            <a:ext cx="382905" cy="382905"/>
            <a:chOff x="472004" y="5353754"/>
            <a:chExt cx="382905" cy="382905"/>
          </a:xfrm>
        </p:grpSpPr>
        <p:sp>
          <p:nvSpPr>
            <p:cNvPr id="18" name="object 18"/>
            <p:cNvSpPr/>
            <p:nvPr/>
          </p:nvSpPr>
          <p:spPr>
            <a:xfrm>
              <a:off x="472004" y="5353754"/>
              <a:ext cx="382905" cy="382905"/>
            </a:xfrm>
            <a:custGeom>
              <a:avLst/>
              <a:gdLst/>
              <a:ahLst/>
              <a:cxnLst/>
              <a:rect l="l" t="t" r="r" b="b"/>
              <a:pathLst>
                <a:path w="382905" h="382904">
                  <a:moveTo>
                    <a:pt x="191198" y="0"/>
                  </a:moveTo>
                  <a:lnTo>
                    <a:pt x="147357" y="5050"/>
                  </a:lnTo>
                  <a:lnTo>
                    <a:pt x="107112" y="19435"/>
                  </a:lnTo>
                  <a:lnTo>
                    <a:pt x="71611" y="42007"/>
                  </a:lnTo>
                  <a:lnTo>
                    <a:pt x="42002" y="71619"/>
                  </a:lnTo>
                  <a:lnTo>
                    <a:pt x="19432" y="107122"/>
                  </a:lnTo>
                  <a:lnTo>
                    <a:pt x="5049" y="147369"/>
                  </a:lnTo>
                  <a:lnTo>
                    <a:pt x="0" y="191211"/>
                  </a:lnTo>
                  <a:lnTo>
                    <a:pt x="5049" y="235053"/>
                  </a:lnTo>
                  <a:lnTo>
                    <a:pt x="19432" y="275299"/>
                  </a:lnTo>
                  <a:lnTo>
                    <a:pt x="42002" y="310802"/>
                  </a:lnTo>
                  <a:lnTo>
                    <a:pt x="71611" y="340414"/>
                  </a:lnTo>
                  <a:lnTo>
                    <a:pt x="107112" y="362987"/>
                  </a:lnTo>
                  <a:lnTo>
                    <a:pt x="147357" y="377372"/>
                  </a:lnTo>
                  <a:lnTo>
                    <a:pt x="191198" y="382422"/>
                  </a:lnTo>
                  <a:lnTo>
                    <a:pt x="235040" y="377372"/>
                  </a:lnTo>
                  <a:lnTo>
                    <a:pt x="275287" y="362987"/>
                  </a:lnTo>
                  <a:lnTo>
                    <a:pt x="310790" y="340414"/>
                  </a:lnTo>
                  <a:lnTo>
                    <a:pt x="340401" y="310802"/>
                  </a:lnTo>
                  <a:lnTo>
                    <a:pt x="362974" y="275299"/>
                  </a:lnTo>
                  <a:lnTo>
                    <a:pt x="377359" y="235053"/>
                  </a:lnTo>
                  <a:lnTo>
                    <a:pt x="382409" y="191211"/>
                  </a:lnTo>
                  <a:lnTo>
                    <a:pt x="377359" y="147369"/>
                  </a:lnTo>
                  <a:lnTo>
                    <a:pt x="362974" y="107122"/>
                  </a:lnTo>
                  <a:lnTo>
                    <a:pt x="340401" y="71619"/>
                  </a:lnTo>
                  <a:lnTo>
                    <a:pt x="310790" y="42007"/>
                  </a:lnTo>
                  <a:lnTo>
                    <a:pt x="275287" y="19435"/>
                  </a:lnTo>
                  <a:lnTo>
                    <a:pt x="235040" y="5050"/>
                  </a:lnTo>
                  <a:lnTo>
                    <a:pt x="191198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8241" y="5414318"/>
              <a:ext cx="169938" cy="237337"/>
            </a:xfrm>
            <a:prstGeom prst="rect">
              <a:avLst/>
            </a:prstGeom>
          </p:spPr>
        </p:pic>
      </p:grpSp>
      <p:sp>
        <p:nvSpPr>
          <p:cNvPr id="20" name="object 20"/>
          <p:cNvSpPr txBox="1"/>
          <p:nvPr/>
        </p:nvSpPr>
        <p:spPr>
          <a:xfrm>
            <a:off x="9213366" y="1921135"/>
            <a:ext cx="2590165" cy="1087755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12700" marR="176530">
              <a:lnSpc>
                <a:spcPct val="68800"/>
              </a:lnSpc>
              <a:spcBef>
                <a:spcPts val="960"/>
              </a:spcBef>
            </a:pPr>
            <a:r>
              <a:rPr sz="2300" b="1" spc="-40" dirty="0">
                <a:solidFill>
                  <a:srgbClr val="202124"/>
                </a:solidFill>
                <a:latin typeface="Arial"/>
                <a:cs typeface="Arial"/>
              </a:rPr>
              <a:t>Самостоятельно </a:t>
            </a:r>
            <a:r>
              <a:rPr sz="2300" b="1" spc="-10" dirty="0">
                <a:solidFill>
                  <a:srgbClr val="202124"/>
                </a:solidFill>
                <a:latin typeface="Arial"/>
                <a:cs typeface="Arial"/>
              </a:rPr>
              <a:t>позвоните</a:t>
            </a:r>
            <a:endParaRPr sz="2300">
              <a:latin typeface="Arial"/>
              <a:cs typeface="Arial"/>
            </a:endParaRPr>
          </a:p>
          <a:p>
            <a:pPr marL="12700">
              <a:lnSpc>
                <a:spcPts val="1670"/>
              </a:lnSpc>
            </a:pPr>
            <a:r>
              <a:rPr sz="1800" b="1" spc="-30" dirty="0">
                <a:solidFill>
                  <a:srgbClr val="202124"/>
                </a:solidFill>
                <a:latin typeface="Arial"/>
                <a:cs typeface="Arial"/>
              </a:rPr>
              <a:t>близкому</a:t>
            </a:r>
            <a:r>
              <a:rPr sz="1800" b="1" spc="-6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202124"/>
                </a:solidFill>
                <a:latin typeface="Arial"/>
                <a:cs typeface="Arial"/>
              </a:rPr>
              <a:t>человеку</a:t>
            </a:r>
            <a:r>
              <a:rPr sz="1800" b="1" spc="-6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spc="-50" dirty="0">
                <a:solidFill>
                  <a:srgbClr val="202124"/>
                </a:solidFill>
                <a:latin typeface="Arial"/>
                <a:cs typeface="Arial"/>
              </a:rPr>
              <a:t>/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030"/>
              </a:lnSpc>
            </a:pP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в</a:t>
            </a:r>
            <a:r>
              <a:rPr sz="1800" b="1" spc="-5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банк</a:t>
            </a:r>
            <a:r>
              <a:rPr sz="1800" b="1" spc="-5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/</a:t>
            </a:r>
            <a:r>
              <a:rPr sz="1800" b="1" spc="-5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в</a:t>
            </a:r>
            <a:r>
              <a:rPr sz="1800" b="1" spc="-5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202124"/>
                </a:solidFill>
                <a:latin typeface="Arial"/>
                <a:cs typeface="Arial"/>
              </a:rPr>
              <a:t>организацию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4199458" y="2076495"/>
            <a:ext cx="4801235" cy="4759960"/>
            <a:chOff x="4199458" y="2076495"/>
            <a:chExt cx="4801235" cy="4759960"/>
          </a:xfrm>
        </p:grpSpPr>
        <p:sp>
          <p:nvSpPr>
            <p:cNvPr id="22" name="object 22"/>
            <p:cNvSpPr/>
            <p:nvPr/>
          </p:nvSpPr>
          <p:spPr>
            <a:xfrm>
              <a:off x="8618052" y="2076495"/>
              <a:ext cx="382905" cy="382905"/>
            </a:xfrm>
            <a:custGeom>
              <a:avLst/>
              <a:gdLst/>
              <a:ahLst/>
              <a:cxnLst/>
              <a:rect l="l" t="t" r="r" b="b"/>
              <a:pathLst>
                <a:path w="382904" h="382905">
                  <a:moveTo>
                    <a:pt x="191198" y="0"/>
                  </a:moveTo>
                  <a:lnTo>
                    <a:pt x="147357" y="5050"/>
                  </a:lnTo>
                  <a:lnTo>
                    <a:pt x="107112" y="19435"/>
                  </a:lnTo>
                  <a:lnTo>
                    <a:pt x="71611" y="42007"/>
                  </a:lnTo>
                  <a:lnTo>
                    <a:pt x="42002" y="71619"/>
                  </a:lnTo>
                  <a:lnTo>
                    <a:pt x="19432" y="107122"/>
                  </a:lnTo>
                  <a:lnTo>
                    <a:pt x="5049" y="147369"/>
                  </a:lnTo>
                  <a:lnTo>
                    <a:pt x="0" y="191211"/>
                  </a:lnTo>
                  <a:lnTo>
                    <a:pt x="5049" y="235053"/>
                  </a:lnTo>
                  <a:lnTo>
                    <a:pt x="19432" y="275299"/>
                  </a:lnTo>
                  <a:lnTo>
                    <a:pt x="42002" y="310802"/>
                  </a:lnTo>
                  <a:lnTo>
                    <a:pt x="71611" y="340414"/>
                  </a:lnTo>
                  <a:lnTo>
                    <a:pt x="107112" y="362987"/>
                  </a:lnTo>
                  <a:lnTo>
                    <a:pt x="147357" y="377372"/>
                  </a:lnTo>
                  <a:lnTo>
                    <a:pt x="191198" y="382422"/>
                  </a:lnTo>
                  <a:lnTo>
                    <a:pt x="235040" y="377372"/>
                  </a:lnTo>
                  <a:lnTo>
                    <a:pt x="275287" y="362987"/>
                  </a:lnTo>
                  <a:lnTo>
                    <a:pt x="310790" y="340414"/>
                  </a:lnTo>
                  <a:lnTo>
                    <a:pt x="340401" y="310802"/>
                  </a:lnTo>
                  <a:lnTo>
                    <a:pt x="362974" y="275299"/>
                  </a:lnTo>
                  <a:lnTo>
                    <a:pt x="377359" y="235053"/>
                  </a:lnTo>
                  <a:lnTo>
                    <a:pt x="382409" y="191211"/>
                  </a:lnTo>
                  <a:lnTo>
                    <a:pt x="377359" y="147369"/>
                  </a:lnTo>
                  <a:lnTo>
                    <a:pt x="362974" y="107122"/>
                  </a:lnTo>
                  <a:lnTo>
                    <a:pt x="340401" y="71619"/>
                  </a:lnTo>
                  <a:lnTo>
                    <a:pt x="310790" y="42007"/>
                  </a:lnTo>
                  <a:lnTo>
                    <a:pt x="275287" y="19435"/>
                  </a:lnTo>
                  <a:lnTo>
                    <a:pt x="235040" y="5050"/>
                  </a:lnTo>
                  <a:lnTo>
                    <a:pt x="191198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8718144" y="2140812"/>
              <a:ext cx="171450" cy="255904"/>
            </a:xfrm>
            <a:custGeom>
              <a:avLst/>
              <a:gdLst/>
              <a:ahLst/>
              <a:cxnLst/>
              <a:rect l="l" t="t" r="r" b="b"/>
              <a:pathLst>
                <a:path w="171450" h="255905">
                  <a:moveTo>
                    <a:pt x="159918" y="0"/>
                  </a:moveTo>
                  <a:lnTo>
                    <a:pt x="30911" y="0"/>
                  </a:lnTo>
                  <a:lnTo>
                    <a:pt x="5905" y="132473"/>
                  </a:lnTo>
                  <a:lnTo>
                    <a:pt x="45491" y="138214"/>
                  </a:lnTo>
                  <a:lnTo>
                    <a:pt x="54097" y="130081"/>
                  </a:lnTo>
                  <a:lnTo>
                    <a:pt x="63245" y="124275"/>
                  </a:lnTo>
                  <a:lnTo>
                    <a:pt x="72937" y="120794"/>
                  </a:lnTo>
                  <a:lnTo>
                    <a:pt x="83172" y="119634"/>
                  </a:lnTo>
                  <a:lnTo>
                    <a:pt x="91195" y="120365"/>
                  </a:lnTo>
                  <a:lnTo>
                    <a:pt x="120363" y="155525"/>
                  </a:lnTo>
                  <a:lnTo>
                    <a:pt x="121018" y="166509"/>
                  </a:lnTo>
                  <a:lnTo>
                    <a:pt x="120356" y="178227"/>
                  </a:lnTo>
                  <a:lnTo>
                    <a:pt x="98667" y="213239"/>
                  </a:lnTo>
                  <a:lnTo>
                    <a:pt x="84556" y="216344"/>
                  </a:lnTo>
                  <a:lnTo>
                    <a:pt x="78067" y="215742"/>
                  </a:lnTo>
                  <a:lnTo>
                    <a:pt x="50170" y="188399"/>
                  </a:lnTo>
                  <a:lnTo>
                    <a:pt x="48615" y="180581"/>
                  </a:lnTo>
                  <a:lnTo>
                    <a:pt x="0" y="185610"/>
                  </a:lnTo>
                  <a:lnTo>
                    <a:pt x="16571" y="226212"/>
                  </a:lnTo>
                  <a:lnTo>
                    <a:pt x="52049" y="250677"/>
                  </a:lnTo>
                  <a:lnTo>
                    <a:pt x="84035" y="255409"/>
                  </a:lnTo>
                  <a:lnTo>
                    <a:pt x="104886" y="253304"/>
                  </a:lnTo>
                  <a:lnTo>
                    <a:pt x="139349" y="236464"/>
                  </a:lnTo>
                  <a:lnTo>
                    <a:pt x="166641" y="195378"/>
                  </a:lnTo>
                  <a:lnTo>
                    <a:pt x="171196" y="165646"/>
                  </a:lnTo>
                  <a:lnTo>
                    <a:pt x="169786" y="147684"/>
                  </a:lnTo>
                  <a:lnTo>
                    <a:pt x="148628" y="104355"/>
                  </a:lnTo>
                  <a:lnTo>
                    <a:pt x="109201" y="82210"/>
                  </a:lnTo>
                  <a:lnTo>
                    <a:pt x="93586" y="80733"/>
                  </a:lnTo>
                  <a:lnTo>
                    <a:pt x="85123" y="81243"/>
                  </a:lnTo>
                  <a:lnTo>
                    <a:pt x="76746" y="82773"/>
                  </a:lnTo>
                  <a:lnTo>
                    <a:pt x="68454" y="85325"/>
                  </a:lnTo>
                  <a:lnTo>
                    <a:pt x="60248" y="88900"/>
                  </a:lnTo>
                  <a:lnTo>
                    <a:pt x="67894" y="45656"/>
                  </a:lnTo>
                  <a:lnTo>
                    <a:pt x="159918" y="45656"/>
                  </a:lnTo>
                  <a:lnTo>
                    <a:pt x="159918" y="0"/>
                  </a:lnTo>
                  <a:close/>
                </a:path>
              </a:pathLst>
            </a:custGeom>
            <a:solidFill>
              <a:srgbClr val="2723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618052" y="3493563"/>
              <a:ext cx="382905" cy="382905"/>
            </a:xfrm>
            <a:custGeom>
              <a:avLst/>
              <a:gdLst/>
              <a:ahLst/>
              <a:cxnLst/>
              <a:rect l="l" t="t" r="r" b="b"/>
              <a:pathLst>
                <a:path w="382904" h="382904">
                  <a:moveTo>
                    <a:pt x="191198" y="0"/>
                  </a:moveTo>
                  <a:lnTo>
                    <a:pt x="147357" y="5050"/>
                  </a:lnTo>
                  <a:lnTo>
                    <a:pt x="107112" y="19435"/>
                  </a:lnTo>
                  <a:lnTo>
                    <a:pt x="71611" y="42007"/>
                  </a:lnTo>
                  <a:lnTo>
                    <a:pt x="42002" y="71619"/>
                  </a:lnTo>
                  <a:lnTo>
                    <a:pt x="19432" y="107122"/>
                  </a:lnTo>
                  <a:lnTo>
                    <a:pt x="5049" y="147369"/>
                  </a:lnTo>
                  <a:lnTo>
                    <a:pt x="0" y="191211"/>
                  </a:lnTo>
                  <a:lnTo>
                    <a:pt x="5049" y="235053"/>
                  </a:lnTo>
                  <a:lnTo>
                    <a:pt x="19432" y="275299"/>
                  </a:lnTo>
                  <a:lnTo>
                    <a:pt x="42002" y="310802"/>
                  </a:lnTo>
                  <a:lnTo>
                    <a:pt x="71611" y="340414"/>
                  </a:lnTo>
                  <a:lnTo>
                    <a:pt x="107112" y="362987"/>
                  </a:lnTo>
                  <a:lnTo>
                    <a:pt x="147357" y="377372"/>
                  </a:lnTo>
                  <a:lnTo>
                    <a:pt x="191198" y="382422"/>
                  </a:lnTo>
                  <a:lnTo>
                    <a:pt x="235040" y="377372"/>
                  </a:lnTo>
                  <a:lnTo>
                    <a:pt x="275287" y="362987"/>
                  </a:lnTo>
                  <a:lnTo>
                    <a:pt x="310790" y="340414"/>
                  </a:lnTo>
                  <a:lnTo>
                    <a:pt x="340401" y="310802"/>
                  </a:lnTo>
                  <a:lnTo>
                    <a:pt x="362974" y="275299"/>
                  </a:lnTo>
                  <a:lnTo>
                    <a:pt x="377359" y="235053"/>
                  </a:lnTo>
                  <a:lnTo>
                    <a:pt x="382409" y="191211"/>
                  </a:lnTo>
                  <a:lnTo>
                    <a:pt x="377359" y="147369"/>
                  </a:lnTo>
                  <a:lnTo>
                    <a:pt x="362974" y="107122"/>
                  </a:lnTo>
                  <a:lnTo>
                    <a:pt x="340401" y="71619"/>
                  </a:lnTo>
                  <a:lnTo>
                    <a:pt x="310790" y="42007"/>
                  </a:lnTo>
                  <a:lnTo>
                    <a:pt x="275287" y="19435"/>
                  </a:lnTo>
                  <a:lnTo>
                    <a:pt x="235040" y="5050"/>
                  </a:lnTo>
                  <a:lnTo>
                    <a:pt x="191198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717504" y="3535460"/>
              <a:ext cx="170180" cy="260350"/>
            </a:xfrm>
            <a:custGeom>
              <a:avLst/>
              <a:gdLst/>
              <a:ahLst/>
              <a:cxnLst/>
              <a:rect l="l" t="t" r="r" b="b"/>
              <a:pathLst>
                <a:path w="170179" h="260350">
                  <a:moveTo>
                    <a:pt x="93019" y="0"/>
                  </a:moveTo>
                  <a:lnTo>
                    <a:pt x="55569" y="7724"/>
                  </a:lnTo>
                  <a:lnTo>
                    <a:pt x="14491" y="48840"/>
                  </a:lnTo>
                  <a:lnTo>
                    <a:pt x="1571" y="99243"/>
                  </a:lnTo>
                  <a:lnTo>
                    <a:pt x="0" y="132724"/>
                  </a:lnTo>
                  <a:lnTo>
                    <a:pt x="1506" y="163513"/>
                  </a:lnTo>
                  <a:lnTo>
                    <a:pt x="13921" y="212605"/>
                  </a:lnTo>
                  <a:lnTo>
                    <a:pt x="38058" y="243080"/>
                  </a:lnTo>
                  <a:lnTo>
                    <a:pt x="88168" y="259930"/>
                  </a:lnTo>
                  <a:lnTo>
                    <a:pt x="105320" y="258454"/>
                  </a:lnTo>
                  <a:lnTo>
                    <a:pt x="147020" y="236308"/>
                  </a:lnTo>
                  <a:lnTo>
                    <a:pt x="159036" y="219468"/>
                  </a:lnTo>
                  <a:lnTo>
                    <a:pt x="90594" y="219468"/>
                  </a:lnTo>
                  <a:lnTo>
                    <a:pt x="83759" y="218659"/>
                  </a:lnTo>
                  <a:lnTo>
                    <a:pt x="57386" y="190890"/>
                  </a:lnTo>
                  <a:lnTo>
                    <a:pt x="54653" y="169811"/>
                  </a:lnTo>
                  <a:lnTo>
                    <a:pt x="55260" y="159705"/>
                  </a:lnTo>
                  <a:lnTo>
                    <a:pt x="81403" y="126913"/>
                  </a:lnTo>
                  <a:lnTo>
                    <a:pt x="88168" y="126225"/>
                  </a:lnTo>
                  <a:lnTo>
                    <a:pt x="157777" y="126225"/>
                  </a:lnTo>
                  <a:lnTo>
                    <a:pt x="157685" y="126033"/>
                  </a:lnTo>
                  <a:lnTo>
                    <a:pt x="148150" y="113550"/>
                  </a:lnTo>
                  <a:lnTo>
                    <a:pt x="146209" y="111823"/>
                  </a:lnTo>
                  <a:lnTo>
                    <a:pt x="50487" y="111823"/>
                  </a:lnTo>
                  <a:lnTo>
                    <a:pt x="52383" y="91631"/>
                  </a:lnTo>
                  <a:lnTo>
                    <a:pt x="63936" y="54000"/>
                  </a:lnTo>
                  <a:lnTo>
                    <a:pt x="90073" y="40106"/>
                  </a:lnTo>
                  <a:lnTo>
                    <a:pt x="158222" y="40106"/>
                  </a:lnTo>
                  <a:lnTo>
                    <a:pt x="156600" y="36139"/>
                  </a:lnTo>
                  <a:lnTo>
                    <a:pt x="119529" y="4057"/>
                  </a:lnTo>
                  <a:lnTo>
                    <a:pt x="106900" y="1014"/>
                  </a:lnTo>
                  <a:lnTo>
                    <a:pt x="93019" y="0"/>
                  </a:lnTo>
                  <a:close/>
                </a:path>
                <a:path w="170179" h="260350">
                  <a:moveTo>
                    <a:pt x="157777" y="126225"/>
                  </a:moveTo>
                  <a:lnTo>
                    <a:pt x="88168" y="126225"/>
                  </a:lnTo>
                  <a:lnTo>
                    <a:pt x="95152" y="126947"/>
                  </a:lnTo>
                  <a:lnTo>
                    <a:pt x="101531" y="129112"/>
                  </a:lnTo>
                  <a:lnTo>
                    <a:pt x="121584" y="162567"/>
                  </a:lnTo>
                  <a:lnTo>
                    <a:pt x="122191" y="174155"/>
                  </a:lnTo>
                  <a:lnTo>
                    <a:pt x="121627" y="185372"/>
                  </a:lnTo>
                  <a:lnTo>
                    <a:pt x="99623" y="219468"/>
                  </a:lnTo>
                  <a:lnTo>
                    <a:pt x="159036" y="219468"/>
                  </a:lnTo>
                  <a:lnTo>
                    <a:pt x="164215" y="208838"/>
                  </a:lnTo>
                  <a:lnTo>
                    <a:pt x="168512" y="192203"/>
                  </a:lnTo>
                  <a:lnTo>
                    <a:pt x="169943" y="173634"/>
                  </a:lnTo>
                  <a:lnTo>
                    <a:pt x="168581" y="156072"/>
                  </a:lnTo>
                  <a:lnTo>
                    <a:pt x="164495" y="140206"/>
                  </a:lnTo>
                  <a:lnTo>
                    <a:pt x="157777" y="126225"/>
                  </a:lnTo>
                  <a:close/>
                </a:path>
                <a:path w="170179" h="260350">
                  <a:moveTo>
                    <a:pt x="95801" y="90284"/>
                  </a:moveTo>
                  <a:lnTo>
                    <a:pt x="82811" y="91631"/>
                  </a:lnTo>
                  <a:lnTo>
                    <a:pt x="70929" y="95672"/>
                  </a:lnTo>
                  <a:lnTo>
                    <a:pt x="60155" y="102403"/>
                  </a:lnTo>
                  <a:lnTo>
                    <a:pt x="50487" y="111823"/>
                  </a:lnTo>
                  <a:lnTo>
                    <a:pt x="146209" y="111823"/>
                  </a:lnTo>
                  <a:lnTo>
                    <a:pt x="136713" y="103373"/>
                  </a:lnTo>
                  <a:lnTo>
                    <a:pt x="124176" y="96102"/>
                  </a:lnTo>
                  <a:lnTo>
                    <a:pt x="110502" y="91735"/>
                  </a:lnTo>
                  <a:lnTo>
                    <a:pt x="95801" y="90284"/>
                  </a:lnTo>
                  <a:close/>
                </a:path>
                <a:path w="170179" h="260350">
                  <a:moveTo>
                    <a:pt x="158222" y="40106"/>
                  </a:moveTo>
                  <a:lnTo>
                    <a:pt x="97820" y="40106"/>
                  </a:lnTo>
                  <a:lnTo>
                    <a:pt x="104132" y="42430"/>
                  </a:lnTo>
                  <a:lnTo>
                    <a:pt x="113860" y="51676"/>
                  </a:lnTo>
                  <a:lnTo>
                    <a:pt x="116870" y="58864"/>
                  </a:lnTo>
                  <a:lnTo>
                    <a:pt x="118026" y="68580"/>
                  </a:lnTo>
                  <a:lnTo>
                    <a:pt x="165257" y="63373"/>
                  </a:lnTo>
                  <a:lnTo>
                    <a:pt x="161776" y="48798"/>
                  </a:lnTo>
                  <a:lnTo>
                    <a:pt x="158222" y="40106"/>
                  </a:lnTo>
                  <a:close/>
                </a:path>
              </a:pathLst>
            </a:custGeom>
            <a:solidFill>
              <a:srgbClr val="2723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99458" y="2115668"/>
              <a:ext cx="4664750" cy="4720614"/>
            </a:xfrm>
            <a:prstGeom prst="rect">
              <a:avLst/>
            </a:prstGeom>
          </p:spPr>
        </p:pic>
      </p:grpSp>
      <p:sp>
        <p:nvSpPr>
          <p:cNvPr id="27" name="object 27"/>
          <p:cNvSpPr txBox="1"/>
          <p:nvPr/>
        </p:nvSpPr>
        <p:spPr>
          <a:xfrm>
            <a:off x="9213366" y="3389833"/>
            <a:ext cx="2772410" cy="84836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 marR="5080">
              <a:lnSpc>
                <a:spcPct val="81900"/>
              </a:lnSpc>
              <a:spcBef>
                <a:spcPts val="600"/>
              </a:spcBef>
            </a:pPr>
            <a:r>
              <a:rPr sz="2300" b="1" dirty="0">
                <a:solidFill>
                  <a:srgbClr val="202124"/>
                </a:solidFill>
                <a:latin typeface="Arial"/>
                <a:cs typeface="Arial"/>
              </a:rPr>
              <a:t>Не</a:t>
            </a:r>
            <a:r>
              <a:rPr sz="2300" b="1" spc="-7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300" b="1" spc="-35" dirty="0">
                <a:solidFill>
                  <a:srgbClr val="202124"/>
                </a:solidFill>
                <a:latin typeface="Arial"/>
                <a:cs typeface="Arial"/>
              </a:rPr>
              <a:t>перезванивайте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по</a:t>
            </a:r>
            <a:r>
              <a:rPr sz="1900" b="1" spc="-6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spc="-10" dirty="0">
                <a:solidFill>
                  <a:srgbClr val="202124"/>
                </a:solidFill>
                <a:latin typeface="Arial"/>
                <a:cs typeface="Arial"/>
              </a:rPr>
              <a:t>незнакомым номерам</a:t>
            </a:r>
            <a:endParaRPr sz="19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187903" y="5329906"/>
            <a:ext cx="2641600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310"/>
              </a:lnSpc>
              <a:spcBef>
                <a:spcPts val="100"/>
              </a:spcBef>
            </a:pP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Возьмите</a:t>
            </a:r>
            <a:r>
              <a:rPr sz="2100" b="1" spc="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0" dirty="0">
                <a:solidFill>
                  <a:srgbClr val="FFFFFF"/>
                </a:solidFill>
                <a:latin typeface="Arial"/>
                <a:cs typeface="Arial"/>
              </a:rPr>
              <a:t>паузу</a:t>
            </a:r>
            <a:endParaRPr sz="2100">
              <a:latin typeface="Arial"/>
              <a:cs typeface="Arial"/>
            </a:endParaRPr>
          </a:p>
          <a:p>
            <a:pPr marL="12700" marR="5080">
              <a:lnSpc>
                <a:spcPts val="2100"/>
              </a:lnSpc>
              <a:spcBef>
                <a:spcPts val="210"/>
              </a:spcBef>
            </a:pP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100" b="1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спросите</a:t>
            </a:r>
            <a:r>
              <a:rPr sz="2100" b="1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10" dirty="0">
                <a:solidFill>
                  <a:srgbClr val="FFFFFF"/>
                </a:solidFill>
                <a:latin typeface="Arial"/>
                <a:cs typeface="Arial"/>
              </a:rPr>
              <a:t>совета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2100" b="1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родных</a:t>
            </a:r>
            <a:r>
              <a:rPr sz="210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10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10" dirty="0">
                <a:solidFill>
                  <a:srgbClr val="FFFFFF"/>
                </a:solidFill>
                <a:latin typeface="Arial"/>
                <a:cs typeface="Arial"/>
              </a:rPr>
              <a:t>друзей!</a:t>
            </a:r>
            <a:endParaRPr sz="2100">
              <a:latin typeface="Arial"/>
              <a:cs typeface="Arial"/>
            </a:endParaRPr>
          </a:p>
        </p:txBody>
      </p:sp>
      <p:pic>
        <p:nvPicPr>
          <p:cNvPr id="29" name="object 2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012801" y="4533041"/>
            <a:ext cx="2944588" cy="1923022"/>
          </a:xfrm>
          <a:prstGeom prst="rect">
            <a:avLst/>
          </a:prstGeom>
        </p:spPr>
      </p:pic>
      <p:sp>
        <p:nvSpPr>
          <p:cNvPr id="30" name="object 30"/>
          <p:cNvSpPr/>
          <p:nvPr/>
        </p:nvSpPr>
        <p:spPr>
          <a:xfrm>
            <a:off x="564730" y="377634"/>
            <a:ext cx="430530" cy="430530"/>
          </a:xfrm>
          <a:custGeom>
            <a:avLst/>
            <a:gdLst/>
            <a:ahLst/>
            <a:cxnLst/>
            <a:rect l="l" t="t" r="r" b="b"/>
            <a:pathLst>
              <a:path w="430530" h="430530">
                <a:moveTo>
                  <a:pt x="166738" y="277380"/>
                </a:moveTo>
                <a:close/>
              </a:path>
              <a:path w="430530" h="430530">
                <a:moveTo>
                  <a:pt x="263499" y="277380"/>
                </a:moveTo>
                <a:close/>
              </a:path>
              <a:path w="430530" h="430530">
                <a:moveTo>
                  <a:pt x="390550" y="293890"/>
                </a:moveTo>
                <a:lnTo>
                  <a:pt x="383489" y="250710"/>
                </a:lnTo>
                <a:lnTo>
                  <a:pt x="383082" y="189750"/>
                </a:lnTo>
                <a:lnTo>
                  <a:pt x="381914" y="170700"/>
                </a:lnTo>
                <a:lnTo>
                  <a:pt x="357974" y="121170"/>
                </a:lnTo>
                <a:lnTo>
                  <a:pt x="316992" y="107200"/>
                </a:lnTo>
                <a:lnTo>
                  <a:pt x="308673" y="107200"/>
                </a:lnTo>
                <a:lnTo>
                  <a:pt x="301472" y="112280"/>
                </a:lnTo>
                <a:lnTo>
                  <a:pt x="295122" y="118630"/>
                </a:lnTo>
                <a:lnTo>
                  <a:pt x="291185" y="127520"/>
                </a:lnTo>
                <a:lnTo>
                  <a:pt x="290169" y="136410"/>
                </a:lnTo>
                <a:lnTo>
                  <a:pt x="292608" y="146570"/>
                </a:lnTo>
                <a:lnTo>
                  <a:pt x="292785" y="146570"/>
                </a:lnTo>
                <a:lnTo>
                  <a:pt x="292925" y="147840"/>
                </a:lnTo>
                <a:lnTo>
                  <a:pt x="295148" y="151650"/>
                </a:lnTo>
                <a:lnTo>
                  <a:pt x="294360" y="154190"/>
                </a:lnTo>
                <a:lnTo>
                  <a:pt x="287147" y="161810"/>
                </a:lnTo>
                <a:lnTo>
                  <a:pt x="281724" y="164350"/>
                </a:lnTo>
                <a:lnTo>
                  <a:pt x="271081" y="165620"/>
                </a:lnTo>
                <a:lnTo>
                  <a:pt x="267677" y="164350"/>
                </a:lnTo>
                <a:lnTo>
                  <a:pt x="264947" y="160540"/>
                </a:lnTo>
                <a:lnTo>
                  <a:pt x="260616" y="155460"/>
                </a:lnTo>
                <a:lnTo>
                  <a:pt x="257098" y="150380"/>
                </a:lnTo>
                <a:lnTo>
                  <a:pt x="254482" y="144030"/>
                </a:lnTo>
                <a:lnTo>
                  <a:pt x="252907" y="137680"/>
                </a:lnTo>
                <a:lnTo>
                  <a:pt x="252691" y="135140"/>
                </a:lnTo>
                <a:lnTo>
                  <a:pt x="252044" y="127520"/>
                </a:lnTo>
                <a:lnTo>
                  <a:pt x="280098" y="95770"/>
                </a:lnTo>
                <a:lnTo>
                  <a:pt x="285216" y="85610"/>
                </a:lnTo>
                <a:lnTo>
                  <a:pt x="299885" y="89420"/>
                </a:lnTo>
                <a:lnTo>
                  <a:pt x="303568" y="90690"/>
                </a:lnTo>
                <a:lnTo>
                  <a:pt x="304850" y="91960"/>
                </a:lnTo>
                <a:lnTo>
                  <a:pt x="305777" y="93230"/>
                </a:lnTo>
                <a:lnTo>
                  <a:pt x="310603" y="85610"/>
                </a:lnTo>
                <a:lnTo>
                  <a:pt x="312216" y="83070"/>
                </a:lnTo>
                <a:lnTo>
                  <a:pt x="300075" y="75450"/>
                </a:lnTo>
                <a:lnTo>
                  <a:pt x="286499" y="74180"/>
                </a:lnTo>
                <a:lnTo>
                  <a:pt x="284543" y="69100"/>
                </a:lnTo>
                <a:lnTo>
                  <a:pt x="278828" y="66560"/>
                </a:lnTo>
                <a:lnTo>
                  <a:pt x="269532" y="65290"/>
                </a:lnTo>
                <a:lnTo>
                  <a:pt x="256844" y="66560"/>
                </a:lnTo>
                <a:lnTo>
                  <a:pt x="242722" y="66560"/>
                </a:lnTo>
                <a:lnTo>
                  <a:pt x="234175" y="65290"/>
                </a:lnTo>
                <a:lnTo>
                  <a:pt x="229946" y="62750"/>
                </a:lnTo>
                <a:lnTo>
                  <a:pt x="228815" y="61480"/>
                </a:lnTo>
                <a:lnTo>
                  <a:pt x="227850" y="71640"/>
                </a:lnTo>
                <a:lnTo>
                  <a:pt x="236296" y="77990"/>
                </a:lnTo>
                <a:lnTo>
                  <a:pt x="238988" y="79260"/>
                </a:lnTo>
                <a:lnTo>
                  <a:pt x="231965" y="88150"/>
                </a:lnTo>
                <a:lnTo>
                  <a:pt x="224840" y="100850"/>
                </a:lnTo>
                <a:lnTo>
                  <a:pt x="218821" y="116090"/>
                </a:lnTo>
                <a:lnTo>
                  <a:pt x="215087" y="135140"/>
                </a:lnTo>
                <a:lnTo>
                  <a:pt x="211340" y="116090"/>
                </a:lnTo>
                <a:lnTo>
                  <a:pt x="205320" y="100850"/>
                </a:lnTo>
                <a:lnTo>
                  <a:pt x="198196" y="88150"/>
                </a:lnTo>
                <a:lnTo>
                  <a:pt x="196189" y="85610"/>
                </a:lnTo>
                <a:lnTo>
                  <a:pt x="191185" y="79260"/>
                </a:lnTo>
                <a:lnTo>
                  <a:pt x="193878" y="77990"/>
                </a:lnTo>
                <a:lnTo>
                  <a:pt x="202323" y="71640"/>
                </a:lnTo>
                <a:lnTo>
                  <a:pt x="202082" y="69100"/>
                </a:lnTo>
                <a:lnTo>
                  <a:pt x="201358" y="61480"/>
                </a:lnTo>
                <a:lnTo>
                  <a:pt x="198132" y="66560"/>
                </a:lnTo>
                <a:lnTo>
                  <a:pt x="194132" y="69100"/>
                </a:lnTo>
                <a:lnTo>
                  <a:pt x="186740" y="67830"/>
                </a:lnTo>
                <a:lnTo>
                  <a:pt x="160642" y="65290"/>
                </a:lnTo>
                <a:lnTo>
                  <a:pt x="151333" y="66560"/>
                </a:lnTo>
                <a:lnTo>
                  <a:pt x="145618" y="69100"/>
                </a:lnTo>
                <a:lnTo>
                  <a:pt x="143675" y="74180"/>
                </a:lnTo>
                <a:lnTo>
                  <a:pt x="130098" y="75450"/>
                </a:lnTo>
                <a:lnTo>
                  <a:pt x="117957" y="83070"/>
                </a:lnTo>
                <a:lnTo>
                  <a:pt x="124396" y="93230"/>
                </a:lnTo>
                <a:lnTo>
                  <a:pt x="125323" y="91960"/>
                </a:lnTo>
                <a:lnTo>
                  <a:pt x="126606" y="90690"/>
                </a:lnTo>
                <a:lnTo>
                  <a:pt x="130289" y="89420"/>
                </a:lnTo>
                <a:lnTo>
                  <a:pt x="144957" y="85610"/>
                </a:lnTo>
                <a:lnTo>
                  <a:pt x="150075" y="95770"/>
                </a:lnTo>
                <a:lnTo>
                  <a:pt x="158102" y="97040"/>
                </a:lnTo>
                <a:lnTo>
                  <a:pt x="178231" y="127520"/>
                </a:lnTo>
                <a:lnTo>
                  <a:pt x="177266" y="137680"/>
                </a:lnTo>
                <a:lnTo>
                  <a:pt x="175615" y="144030"/>
                </a:lnTo>
                <a:lnTo>
                  <a:pt x="173012" y="150380"/>
                </a:lnTo>
                <a:lnTo>
                  <a:pt x="169532" y="155460"/>
                </a:lnTo>
                <a:lnTo>
                  <a:pt x="165227" y="160540"/>
                </a:lnTo>
                <a:lnTo>
                  <a:pt x="162496" y="164350"/>
                </a:lnTo>
                <a:lnTo>
                  <a:pt x="159092" y="165620"/>
                </a:lnTo>
                <a:lnTo>
                  <a:pt x="148450" y="164350"/>
                </a:lnTo>
                <a:lnTo>
                  <a:pt x="143027" y="161810"/>
                </a:lnTo>
                <a:lnTo>
                  <a:pt x="135813" y="154190"/>
                </a:lnTo>
                <a:lnTo>
                  <a:pt x="135026" y="151650"/>
                </a:lnTo>
                <a:lnTo>
                  <a:pt x="137248" y="147840"/>
                </a:lnTo>
                <a:lnTo>
                  <a:pt x="137388" y="146570"/>
                </a:lnTo>
                <a:lnTo>
                  <a:pt x="137566" y="146570"/>
                </a:lnTo>
                <a:lnTo>
                  <a:pt x="139992" y="136410"/>
                </a:lnTo>
                <a:lnTo>
                  <a:pt x="138976" y="127520"/>
                </a:lnTo>
                <a:lnTo>
                  <a:pt x="135039" y="118630"/>
                </a:lnTo>
                <a:lnTo>
                  <a:pt x="128701" y="112280"/>
                </a:lnTo>
                <a:lnTo>
                  <a:pt x="121500" y="107200"/>
                </a:lnTo>
                <a:lnTo>
                  <a:pt x="113182" y="107200"/>
                </a:lnTo>
                <a:lnTo>
                  <a:pt x="72199" y="121170"/>
                </a:lnTo>
                <a:lnTo>
                  <a:pt x="48247" y="170700"/>
                </a:lnTo>
                <a:lnTo>
                  <a:pt x="46990" y="218960"/>
                </a:lnTo>
                <a:lnTo>
                  <a:pt x="46913" y="229120"/>
                </a:lnTo>
                <a:lnTo>
                  <a:pt x="46380" y="267220"/>
                </a:lnTo>
                <a:lnTo>
                  <a:pt x="39624" y="293890"/>
                </a:lnTo>
                <a:lnTo>
                  <a:pt x="46316" y="293890"/>
                </a:lnTo>
                <a:lnTo>
                  <a:pt x="58102" y="291350"/>
                </a:lnTo>
                <a:lnTo>
                  <a:pt x="70535" y="285000"/>
                </a:lnTo>
                <a:lnTo>
                  <a:pt x="79171" y="278650"/>
                </a:lnTo>
                <a:lnTo>
                  <a:pt x="81330" y="278650"/>
                </a:lnTo>
                <a:lnTo>
                  <a:pt x="91325" y="272300"/>
                </a:lnTo>
                <a:lnTo>
                  <a:pt x="96507" y="264680"/>
                </a:lnTo>
                <a:lnTo>
                  <a:pt x="98501" y="257060"/>
                </a:lnTo>
                <a:lnTo>
                  <a:pt x="98971" y="250710"/>
                </a:lnTo>
                <a:lnTo>
                  <a:pt x="108229" y="248170"/>
                </a:lnTo>
                <a:lnTo>
                  <a:pt x="123190" y="218960"/>
                </a:lnTo>
                <a:lnTo>
                  <a:pt x="125145" y="224040"/>
                </a:lnTo>
                <a:lnTo>
                  <a:pt x="130390" y="227850"/>
                </a:lnTo>
                <a:lnTo>
                  <a:pt x="137934" y="226580"/>
                </a:lnTo>
                <a:lnTo>
                  <a:pt x="146786" y="221500"/>
                </a:lnTo>
                <a:lnTo>
                  <a:pt x="149237" y="227850"/>
                </a:lnTo>
                <a:lnTo>
                  <a:pt x="155219" y="230390"/>
                </a:lnTo>
                <a:lnTo>
                  <a:pt x="162598" y="229120"/>
                </a:lnTo>
                <a:lnTo>
                  <a:pt x="169265" y="224040"/>
                </a:lnTo>
                <a:lnTo>
                  <a:pt x="169913" y="226580"/>
                </a:lnTo>
                <a:lnTo>
                  <a:pt x="174066" y="232930"/>
                </a:lnTo>
                <a:lnTo>
                  <a:pt x="165493" y="234200"/>
                </a:lnTo>
                <a:lnTo>
                  <a:pt x="161620" y="236740"/>
                </a:lnTo>
                <a:lnTo>
                  <a:pt x="147002" y="269760"/>
                </a:lnTo>
                <a:lnTo>
                  <a:pt x="133921" y="282460"/>
                </a:lnTo>
                <a:lnTo>
                  <a:pt x="127203" y="288810"/>
                </a:lnTo>
                <a:lnTo>
                  <a:pt x="123837" y="291350"/>
                </a:lnTo>
                <a:lnTo>
                  <a:pt x="118198" y="286270"/>
                </a:lnTo>
                <a:lnTo>
                  <a:pt x="115379" y="283730"/>
                </a:lnTo>
                <a:lnTo>
                  <a:pt x="112623" y="282460"/>
                </a:lnTo>
                <a:lnTo>
                  <a:pt x="109855" y="281190"/>
                </a:lnTo>
                <a:lnTo>
                  <a:pt x="106857" y="281190"/>
                </a:lnTo>
                <a:lnTo>
                  <a:pt x="105968" y="282460"/>
                </a:lnTo>
                <a:lnTo>
                  <a:pt x="96050" y="277380"/>
                </a:lnTo>
                <a:lnTo>
                  <a:pt x="90551" y="285000"/>
                </a:lnTo>
                <a:lnTo>
                  <a:pt x="92722" y="288810"/>
                </a:lnTo>
                <a:lnTo>
                  <a:pt x="95034" y="286270"/>
                </a:lnTo>
                <a:lnTo>
                  <a:pt x="98793" y="286270"/>
                </a:lnTo>
                <a:lnTo>
                  <a:pt x="101053" y="288810"/>
                </a:lnTo>
                <a:lnTo>
                  <a:pt x="87655" y="291350"/>
                </a:lnTo>
                <a:lnTo>
                  <a:pt x="90766" y="301510"/>
                </a:lnTo>
                <a:lnTo>
                  <a:pt x="94386" y="302780"/>
                </a:lnTo>
                <a:lnTo>
                  <a:pt x="94386" y="300240"/>
                </a:lnTo>
                <a:lnTo>
                  <a:pt x="95275" y="296430"/>
                </a:lnTo>
                <a:lnTo>
                  <a:pt x="99491" y="296430"/>
                </a:lnTo>
                <a:lnTo>
                  <a:pt x="99275" y="301510"/>
                </a:lnTo>
                <a:lnTo>
                  <a:pt x="102196" y="301510"/>
                </a:lnTo>
                <a:lnTo>
                  <a:pt x="111620" y="302780"/>
                </a:lnTo>
                <a:lnTo>
                  <a:pt x="122720" y="302780"/>
                </a:lnTo>
                <a:lnTo>
                  <a:pt x="128041" y="307860"/>
                </a:lnTo>
                <a:lnTo>
                  <a:pt x="127114" y="312940"/>
                </a:lnTo>
                <a:lnTo>
                  <a:pt x="130924" y="316750"/>
                </a:lnTo>
                <a:lnTo>
                  <a:pt x="133718" y="316750"/>
                </a:lnTo>
                <a:lnTo>
                  <a:pt x="134048" y="318020"/>
                </a:lnTo>
                <a:lnTo>
                  <a:pt x="133438" y="320560"/>
                </a:lnTo>
                <a:lnTo>
                  <a:pt x="130873" y="323100"/>
                </a:lnTo>
                <a:lnTo>
                  <a:pt x="137502" y="323100"/>
                </a:lnTo>
                <a:lnTo>
                  <a:pt x="142328" y="319290"/>
                </a:lnTo>
                <a:lnTo>
                  <a:pt x="144449" y="315480"/>
                </a:lnTo>
                <a:lnTo>
                  <a:pt x="142963" y="311670"/>
                </a:lnTo>
                <a:lnTo>
                  <a:pt x="134213" y="302780"/>
                </a:lnTo>
                <a:lnTo>
                  <a:pt x="133870" y="300240"/>
                </a:lnTo>
                <a:lnTo>
                  <a:pt x="133438" y="297700"/>
                </a:lnTo>
                <a:lnTo>
                  <a:pt x="134480" y="296430"/>
                </a:lnTo>
                <a:lnTo>
                  <a:pt x="136563" y="293890"/>
                </a:lnTo>
                <a:lnTo>
                  <a:pt x="139280" y="291350"/>
                </a:lnTo>
                <a:lnTo>
                  <a:pt x="143383" y="287540"/>
                </a:lnTo>
                <a:lnTo>
                  <a:pt x="148386" y="283730"/>
                </a:lnTo>
                <a:lnTo>
                  <a:pt x="154762" y="278650"/>
                </a:lnTo>
                <a:lnTo>
                  <a:pt x="156451" y="278650"/>
                </a:lnTo>
                <a:lnTo>
                  <a:pt x="159448" y="276110"/>
                </a:lnTo>
                <a:lnTo>
                  <a:pt x="161315" y="276110"/>
                </a:lnTo>
                <a:lnTo>
                  <a:pt x="166687" y="277368"/>
                </a:lnTo>
                <a:lnTo>
                  <a:pt x="168821" y="276110"/>
                </a:lnTo>
                <a:lnTo>
                  <a:pt x="170980" y="274840"/>
                </a:lnTo>
                <a:lnTo>
                  <a:pt x="175831" y="272300"/>
                </a:lnTo>
                <a:lnTo>
                  <a:pt x="182562" y="269760"/>
                </a:lnTo>
                <a:lnTo>
                  <a:pt x="191579" y="267220"/>
                </a:lnTo>
                <a:lnTo>
                  <a:pt x="190652" y="268490"/>
                </a:lnTo>
                <a:lnTo>
                  <a:pt x="190017" y="268490"/>
                </a:lnTo>
                <a:lnTo>
                  <a:pt x="188760" y="271030"/>
                </a:lnTo>
                <a:lnTo>
                  <a:pt x="188252" y="272300"/>
                </a:lnTo>
                <a:lnTo>
                  <a:pt x="186575" y="276110"/>
                </a:lnTo>
                <a:lnTo>
                  <a:pt x="185889" y="277380"/>
                </a:lnTo>
                <a:lnTo>
                  <a:pt x="165227" y="326910"/>
                </a:lnTo>
                <a:lnTo>
                  <a:pt x="155676" y="348500"/>
                </a:lnTo>
                <a:lnTo>
                  <a:pt x="158292" y="354850"/>
                </a:lnTo>
                <a:lnTo>
                  <a:pt x="170649" y="361200"/>
                </a:lnTo>
                <a:lnTo>
                  <a:pt x="176580" y="359930"/>
                </a:lnTo>
                <a:lnTo>
                  <a:pt x="180073" y="354850"/>
                </a:lnTo>
                <a:lnTo>
                  <a:pt x="179070" y="357390"/>
                </a:lnTo>
                <a:lnTo>
                  <a:pt x="178600" y="361200"/>
                </a:lnTo>
                <a:lnTo>
                  <a:pt x="180022" y="363740"/>
                </a:lnTo>
                <a:lnTo>
                  <a:pt x="181406" y="366280"/>
                </a:lnTo>
                <a:lnTo>
                  <a:pt x="183667" y="368820"/>
                </a:lnTo>
                <a:lnTo>
                  <a:pt x="186626" y="370090"/>
                </a:lnTo>
                <a:lnTo>
                  <a:pt x="189471" y="371360"/>
                </a:lnTo>
                <a:lnTo>
                  <a:pt x="192849" y="371360"/>
                </a:lnTo>
                <a:lnTo>
                  <a:pt x="199136" y="370090"/>
                </a:lnTo>
                <a:lnTo>
                  <a:pt x="201244" y="368820"/>
                </a:lnTo>
                <a:lnTo>
                  <a:pt x="202869" y="365010"/>
                </a:lnTo>
                <a:lnTo>
                  <a:pt x="203136" y="372630"/>
                </a:lnTo>
                <a:lnTo>
                  <a:pt x="207645" y="376440"/>
                </a:lnTo>
                <a:lnTo>
                  <a:pt x="222529" y="376440"/>
                </a:lnTo>
                <a:lnTo>
                  <a:pt x="227037" y="372630"/>
                </a:lnTo>
                <a:lnTo>
                  <a:pt x="227304" y="365010"/>
                </a:lnTo>
                <a:lnTo>
                  <a:pt x="228930" y="368820"/>
                </a:lnTo>
                <a:lnTo>
                  <a:pt x="231038" y="370090"/>
                </a:lnTo>
                <a:lnTo>
                  <a:pt x="237324" y="371360"/>
                </a:lnTo>
                <a:lnTo>
                  <a:pt x="240703" y="371360"/>
                </a:lnTo>
                <a:lnTo>
                  <a:pt x="243547" y="370090"/>
                </a:lnTo>
                <a:lnTo>
                  <a:pt x="246507" y="368820"/>
                </a:lnTo>
                <a:lnTo>
                  <a:pt x="248767" y="366280"/>
                </a:lnTo>
                <a:lnTo>
                  <a:pt x="249453" y="365010"/>
                </a:lnTo>
                <a:lnTo>
                  <a:pt x="251574" y="361200"/>
                </a:lnTo>
                <a:lnTo>
                  <a:pt x="251104" y="357390"/>
                </a:lnTo>
                <a:lnTo>
                  <a:pt x="250101" y="354850"/>
                </a:lnTo>
                <a:lnTo>
                  <a:pt x="253593" y="359930"/>
                </a:lnTo>
                <a:lnTo>
                  <a:pt x="259524" y="361200"/>
                </a:lnTo>
                <a:lnTo>
                  <a:pt x="271881" y="354850"/>
                </a:lnTo>
                <a:lnTo>
                  <a:pt x="274497" y="348500"/>
                </a:lnTo>
                <a:lnTo>
                  <a:pt x="244271" y="277368"/>
                </a:lnTo>
                <a:lnTo>
                  <a:pt x="243598" y="276110"/>
                </a:lnTo>
                <a:lnTo>
                  <a:pt x="241922" y="272300"/>
                </a:lnTo>
                <a:lnTo>
                  <a:pt x="241414" y="271030"/>
                </a:lnTo>
                <a:lnTo>
                  <a:pt x="240157" y="268490"/>
                </a:lnTo>
                <a:lnTo>
                  <a:pt x="239522" y="268490"/>
                </a:lnTo>
                <a:lnTo>
                  <a:pt x="238594" y="267220"/>
                </a:lnTo>
                <a:lnTo>
                  <a:pt x="247599" y="269760"/>
                </a:lnTo>
                <a:lnTo>
                  <a:pt x="254330" y="272300"/>
                </a:lnTo>
                <a:lnTo>
                  <a:pt x="259181" y="274840"/>
                </a:lnTo>
                <a:lnTo>
                  <a:pt x="263474" y="277368"/>
                </a:lnTo>
                <a:lnTo>
                  <a:pt x="268859" y="276110"/>
                </a:lnTo>
                <a:lnTo>
                  <a:pt x="270725" y="276110"/>
                </a:lnTo>
                <a:lnTo>
                  <a:pt x="273723" y="278650"/>
                </a:lnTo>
                <a:lnTo>
                  <a:pt x="275412" y="278650"/>
                </a:lnTo>
                <a:lnTo>
                  <a:pt x="281787" y="283730"/>
                </a:lnTo>
                <a:lnTo>
                  <a:pt x="286791" y="287540"/>
                </a:lnTo>
                <a:lnTo>
                  <a:pt x="293611" y="293890"/>
                </a:lnTo>
                <a:lnTo>
                  <a:pt x="296735" y="297700"/>
                </a:lnTo>
                <a:lnTo>
                  <a:pt x="296303" y="300240"/>
                </a:lnTo>
                <a:lnTo>
                  <a:pt x="295960" y="302780"/>
                </a:lnTo>
                <a:lnTo>
                  <a:pt x="287210" y="311670"/>
                </a:lnTo>
                <a:lnTo>
                  <a:pt x="285724" y="315480"/>
                </a:lnTo>
                <a:lnTo>
                  <a:pt x="287845" y="319290"/>
                </a:lnTo>
                <a:lnTo>
                  <a:pt x="292671" y="323100"/>
                </a:lnTo>
                <a:lnTo>
                  <a:pt x="299300" y="323100"/>
                </a:lnTo>
                <a:lnTo>
                  <a:pt x="296735" y="320560"/>
                </a:lnTo>
                <a:lnTo>
                  <a:pt x="296125" y="318020"/>
                </a:lnTo>
                <a:lnTo>
                  <a:pt x="296456" y="316750"/>
                </a:lnTo>
                <a:lnTo>
                  <a:pt x="299250" y="316750"/>
                </a:lnTo>
                <a:lnTo>
                  <a:pt x="303060" y="312940"/>
                </a:lnTo>
                <a:lnTo>
                  <a:pt x="302133" y="307860"/>
                </a:lnTo>
                <a:lnTo>
                  <a:pt x="307454" y="302780"/>
                </a:lnTo>
                <a:lnTo>
                  <a:pt x="318554" y="302780"/>
                </a:lnTo>
                <a:lnTo>
                  <a:pt x="327977" y="301510"/>
                </a:lnTo>
                <a:lnTo>
                  <a:pt x="330898" y="301510"/>
                </a:lnTo>
                <a:lnTo>
                  <a:pt x="330682" y="296430"/>
                </a:lnTo>
                <a:lnTo>
                  <a:pt x="334899" y="296430"/>
                </a:lnTo>
                <a:lnTo>
                  <a:pt x="335788" y="300240"/>
                </a:lnTo>
                <a:lnTo>
                  <a:pt x="335788" y="302780"/>
                </a:lnTo>
                <a:lnTo>
                  <a:pt x="339407" y="301510"/>
                </a:lnTo>
                <a:lnTo>
                  <a:pt x="340956" y="296430"/>
                </a:lnTo>
                <a:lnTo>
                  <a:pt x="342519" y="291350"/>
                </a:lnTo>
                <a:lnTo>
                  <a:pt x="329120" y="288810"/>
                </a:lnTo>
                <a:lnTo>
                  <a:pt x="331381" y="286270"/>
                </a:lnTo>
                <a:lnTo>
                  <a:pt x="335140" y="286270"/>
                </a:lnTo>
                <a:lnTo>
                  <a:pt x="337451" y="288810"/>
                </a:lnTo>
                <a:lnTo>
                  <a:pt x="338899" y="286270"/>
                </a:lnTo>
                <a:lnTo>
                  <a:pt x="339623" y="285000"/>
                </a:lnTo>
                <a:lnTo>
                  <a:pt x="337781" y="282460"/>
                </a:lnTo>
                <a:lnTo>
                  <a:pt x="334124" y="277380"/>
                </a:lnTo>
                <a:lnTo>
                  <a:pt x="324205" y="282460"/>
                </a:lnTo>
                <a:lnTo>
                  <a:pt x="323303" y="281190"/>
                </a:lnTo>
                <a:lnTo>
                  <a:pt x="320306" y="281190"/>
                </a:lnTo>
                <a:lnTo>
                  <a:pt x="314782" y="283730"/>
                </a:lnTo>
                <a:lnTo>
                  <a:pt x="306336" y="291350"/>
                </a:lnTo>
                <a:lnTo>
                  <a:pt x="302971" y="288810"/>
                </a:lnTo>
                <a:lnTo>
                  <a:pt x="296252" y="282460"/>
                </a:lnTo>
                <a:lnTo>
                  <a:pt x="289712" y="276110"/>
                </a:lnTo>
                <a:lnTo>
                  <a:pt x="283171" y="269760"/>
                </a:lnTo>
                <a:lnTo>
                  <a:pt x="283044" y="267220"/>
                </a:lnTo>
                <a:lnTo>
                  <a:pt x="282854" y="263410"/>
                </a:lnTo>
                <a:lnTo>
                  <a:pt x="281444" y="255790"/>
                </a:lnTo>
                <a:lnTo>
                  <a:pt x="256108" y="232930"/>
                </a:lnTo>
                <a:lnTo>
                  <a:pt x="260261" y="226580"/>
                </a:lnTo>
                <a:lnTo>
                  <a:pt x="260908" y="224040"/>
                </a:lnTo>
                <a:lnTo>
                  <a:pt x="267563" y="229120"/>
                </a:lnTo>
                <a:lnTo>
                  <a:pt x="274942" y="230390"/>
                </a:lnTo>
                <a:lnTo>
                  <a:pt x="280924" y="227850"/>
                </a:lnTo>
                <a:lnTo>
                  <a:pt x="282397" y="224040"/>
                </a:lnTo>
                <a:lnTo>
                  <a:pt x="283387" y="221500"/>
                </a:lnTo>
                <a:lnTo>
                  <a:pt x="292227" y="226580"/>
                </a:lnTo>
                <a:lnTo>
                  <a:pt x="299770" y="227850"/>
                </a:lnTo>
                <a:lnTo>
                  <a:pt x="305015" y="224040"/>
                </a:lnTo>
                <a:lnTo>
                  <a:pt x="305993" y="221500"/>
                </a:lnTo>
                <a:lnTo>
                  <a:pt x="306984" y="218960"/>
                </a:lnTo>
                <a:lnTo>
                  <a:pt x="331203" y="250710"/>
                </a:lnTo>
                <a:lnTo>
                  <a:pt x="331660" y="257060"/>
                </a:lnTo>
                <a:lnTo>
                  <a:pt x="333654" y="264680"/>
                </a:lnTo>
                <a:lnTo>
                  <a:pt x="338836" y="272300"/>
                </a:lnTo>
                <a:lnTo>
                  <a:pt x="348843" y="278650"/>
                </a:lnTo>
                <a:lnTo>
                  <a:pt x="351002" y="278650"/>
                </a:lnTo>
                <a:lnTo>
                  <a:pt x="359625" y="285000"/>
                </a:lnTo>
                <a:lnTo>
                  <a:pt x="372059" y="291350"/>
                </a:lnTo>
                <a:lnTo>
                  <a:pt x="383844" y="293890"/>
                </a:lnTo>
                <a:lnTo>
                  <a:pt x="390550" y="293890"/>
                </a:lnTo>
                <a:close/>
              </a:path>
              <a:path w="430530" h="430530">
                <a:moveTo>
                  <a:pt x="430237" y="215112"/>
                </a:moveTo>
                <a:lnTo>
                  <a:pt x="424548" y="165785"/>
                </a:lnTo>
                <a:lnTo>
                  <a:pt x="413613" y="135191"/>
                </a:lnTo>
                <a:lnTo>
                  <a:pt x="413613" y="215112"/>
                </a:lnTo>
                <a:lnTo>
                  <a:pt x="408368" y="260616"/>
                </a:lnTo>
                <a:lnTo>
                  <a:pt x="393433" y="302399"/>
                </a:lnTo>
                <a:lnTo>
                  <a:pt x="370001" y="339255"/>
                </a:lnTo>
                <a:lnTo>
                  <a:pt x="339255" y="369989"/>
                </a:lnTo>
                <a:lnTo>
                  <a:pt x="302387" y="393420"/>
                </a:lnTo>
                <a:lnTo>
                  <a:pt x="260604" y="408355"/>
                </a:lnTo>
                <a:lnTo>
                  <a:pt x="215087" y="413600"/>
                </a:lnTo>
                <a:lnTo>
                  <a:pt x="169545" y="408343"/>
                </a:lnTo>
                <a:lnTo>
                  <a:pt x="127800" y="393420"/>
                </a:lnTo>
                <a:lnTo>
                  <a:pt x="90944" y="369989"/>
                </a:lnTo>
                <a:lnTo>
                  <a:pt x="60210" y="339255"/>
                </a:lnTo>
                <a:lnTo>
                  <a:pt x="36791" y="302399"/>
                </a:lnTo>
                <a:lnTo>
                  <a:pt x="21856" y="260616"/>
                </a:lnTo>
                <a:lnTo>
                  <a:pt x="16624" y="215112"/>
                </a:lnTo>
                <a:lnTo>
                  <a:pt x="21856" y="169595"/>
                </a:lnTo>
                <a:lnTo>
                  <a:pt x="36791" y="127812"/>
                </a:lnTo>
                <a:lnTo>
                  <a:pt x="60210" y="90957"/>
                </a:lnTo>
                <a:lnTo>
                  <a:pt x="90944" y="60210"/>
                </a:lnTo>
                <a:lnTo>
                  <a:pt x="127800" y="36779"/>
                </a:lnTo>
                <a:lnTo>
                  <a:pt x="169570" y="21856"/>
                </a:lnTo>
                <a:lnTo>
                  <a:pt x="215087" y="16611"/>
                </a:lnTo>
                <a:lnTo>
                  <a:pt x="260642" y="21869"/>
                </a:lnTo>
                <a:lnTo>
                  <a:pt x="302387" y="36779"/>
                </a:lnTo>
                <a:lnTo>
                  <a:pt x="339255" y="60210"/>
                </a:lnTo>
                <a:lnTo>
                  <a:pt x="370001" y="90957"/>
                </a:lnTo>
                <a:lnTo>
                  <a:pt x="393433" y="127812"/>
                </a:lnTo>
                <a:lnTo>
                  <a:pt x="408368" y="169595"/>
                </a:lnTo>
                <a:lnTo>
                  <a:pt x="413613" y="215112"/>
                </a:lnTo>
                <a:lnTo>
                  <a:pt x="413613" y="135191"/>
                </a:lnTo>
                <a:lnTo>
                  <a:pt x="382968" y="80568"/>
                </a:lnTo>
                <a:lnTo>
                  <a:pt x="349656" y="47256"/>
                </a:lnTo>
                <a:lnTo>
                  <a:pt x="309676" y="21856"/>
                </a:lnTo>
                <a:lnTo>
                  <a:pt x="264426" y="5676"/>
                </a:lnTo>
                <a:lnTo>
                  <a:pt x="215087" y="0"/>
                </a:lnTo>
                <a:lnTo>
                  <a:pt x="165760" y="5676"/>
                </a:lnTo>
                <a:lnTo>
                  <a:pt x="120497" y="21869"/>
                </a:lnTo>
                <a:lnTo>
                  <a:pt x="80556" y="47256"/>
                </a:lnTo>
                <a:lnTo>
                  <a:pt x="47244" y="80568"/>
                </a:lnTo>
                <a:lnTo>
                  <a:pt x="21856" y="120510"/>
                </a:lnTo>
                <a:lnTo>
                  <a:pt x="5676" y="165785"/>
                </a:lnTo>
                <a:lnTo>
                  <a:pt x="0" y="215112"/>
                </a:lnTo>
                <a:lnTo>
                  <a:pt x="5676" y="264426"/>
                </a:lnTo>
                <a:lnTo>
                  <a:pt x="21856" y="309702"/>
                </a:lnTo>
                <a:lnTo>
                  <a:pt x="47244" y="349643"/>
                </a:lnTo>
                <a:lnTo>
                  <a:pt x="80556" y="382955"/>
                </a:lnTo>
                <a:lnTo>
                  <a:pt x="120523" y="408355"/>
                </a:lnTo>
                <a:lnTo>
                  <a:pt x="165760" y="424522"/>
                </a:lnTo>
                <a:lnTo>
                  <a:pt x="215087" y="430212"/>
                </a:lnTo>
                <a:lnTo>
                  <a:pt x="264426" y="424522"/>
                </a:lnTo>
                <a:lnTo>
                  <a:pt x="309714" y="408343"/>
                </a:lnTo>
                <a:lnTo>
                  <a:pt x="349656" y="382955"/>
                </a:lnTo>
                <a:lnTo>
                  <a:pt x="382968" y="349643"/>
                </a:lnTo>
                <a:lnTo>
                  <a:pt x="408368" y="309702"/>
                </a:lnTo>
                <a:lnTo>
                  <a:pt x="424548" y="264426"/>
                </a:lnTo>
                <a:lnTo>
                  <a:pt x="430237" y="2151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1" name="object 31"/>
          <p:cNvGrpSpPr/>
          <p:nvPr/>
        </p:nvGrpSpPr>
        <p:grpSpPr>
          <a:xfrm>
            <a:off x="1101526" y="506925"/>
            <a:ext cx="447675" cy="157480"/>
            <a:chOff x="1101526" y="506925"/>
            <a:chExt cx="447675" cy="157480"/>
          </a:xfrm>
        </p:grpSpPr>
        <p:pic>
          <p:nvPicPr>
            <p:cNvPr id="32" name="object 3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01526" y="506925"/>
              <a:ext cx="324025" cy="157191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454486" y="554008"/>
              <a:ext cx="94348" cy="107759"/>
            </a:xfrm>
            <a:prstGeom prst="rect">
              <a:avLst/>
            </a:prstGeom>
          </p:spPr>
        </p:pic>
      </p:grpSp>
      <p:grpSp>
        <p:nvGrpSpPr>
          <p:cNvPr id="34" name="object 34"/>
          <p:cNvGrpSpPr/>
          <p:nvPr/>
        </p:nvGrpSpPr>
        <p:grpSpPr>
          <a:xfrm>
            <a:off x="1621395" y="506933"/>
            <a:ext cx="10570845" cy="181610"/>
            <a:chOff x="1621395" y="506933"/>
            <a:chExt cx="10570845" cy="181610"/>
          </a:xfrm>
        </p:grpSpPr>
        <p:pic>
          <p:nvPicPr>
            <p:cNvPr id="35" name="object 3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621395" y="506933"/>
              <a:ext cx="427027" cy="157182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067779" y="554014"/>
              <a:ext cx="97358" cy="107759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188428" y="554014"/>
              <a:ext cx="97281" cy="107759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2313863" y="685079"/>
              <a:ext cx="12700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351909" y="685079"/>
              <a:ext cx="9821545" cy="0"/>
            </a:xfrm>
            <a:custGeom>
              <a:avLst/>
              <a:gdLst/>
              <a:ahLst/>
              <a:cxnLst/>
              <a:rect l="l" t="t" r="r" b="b"/>
              <a:pathLst>
                <a:path w="9821545">
                  <a:moveTo>
                    <a:pt x="0" y="0"/>
                  </a:moveTo>
                  <a:lnTo>
                    <a:pt x="9821011" y="0"/>
                  </a:lnTo>
                </a:path>
              </a:pathLst>
            </a:custGeom>
            <a:ln w="6350">
              <a:solidFill>
                <a:srgbClr val="FFFFFF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2185587" y="681904"/>
              <a:ext cx="6985" cy="6350"/>
            </a:xfrm>
            <a:custGeom>
              <a:avLst/>
              <a:gdLst/>
              <a:ahLst/>
              <a:cxnLst/>
              <a:rect l="l" t="t" r="r" b="b"/>
              <a:pathLst>
                <a:path w="6984" h="6350">
                  <a:moveTo>
                    <a:pt x="0" y="6350"/>
                  </a:moveTo>
                  <a:lnTo>
                    <a:pt x="6412" y="6350"/>
                  </a:lnTo>
                  <a:lnTo>
                    <a:pt x="6412" y="0"/>
                  </a:lnTo>
                  <a:lnTo>
                    <a:pt x="0" y="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DFBC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85230" y="841263"/>
            <a:ext cx="8094980" cy="896619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ts val="3500"/>
              </a:lnSpc>
              <a:spcBef>
                <a:spcPts val="60"/>
              </a:spcBef>
            </a:pPr>
            <a:r>
              <a:rPr dirty="0"/>
              <a:t>ЧТО</a:t>
            </a:r>
            <a:r>
              <a:rPr spc="-80" dirty="0"/>
              <a:t> </a:t>
            </a:r>
            <a:r>
              <a:rPr dirty="0"/>
              <a:t>ДЕЛАТЬ,</a:t>
            </a:r>
            <a:r>
              <a:rPr spc="-75" dirty="0"/>
              <a:t> </a:t>
            </a:r>
            <a:r>
              <a:rPr dirty="0"/>
              <a:t>ЕСЛИ</a:t>
            </a:r>
            <a:r>
              <a:rPr spc="-80" dirty="0"/>
              <a:t> </a:t>
            </a:r>
            <a:r>
              <a:rPr dirty="0"/>
              <a:t>МОШЕННИКИ</a:t>
            </a:r>
            <a:r>
              <a:rPr spc="-75" dirty="0"/>
              <a:t> </a:t>
            </a:r>
            <a:r>
              <a:rPr spc="-20" dirty="0"/>
              <a:t>ПОХИТИЛИ </a:t>
            </a:r>
            <a:r>
              <a:rPr dirty="0"/>
              <a:t>ДЕНЬГИ</a:t>
            </a:r>
            <a:r>
              <a:rPr spc="-20" dirty="0"/>
              <a:t> </a:t>
            </a:r>
            <a:r>
              <a:rPr dirty="0"/>
              <a:t>С</a:t>
            </a:r>
            <a:r>
              <a:rPr spc="-15" dirty="0"/>
              <a:t> </a:t>
            </a:r>
            <a:r>
              <a:rPr spc="-10" dirty="0"/>
              <a:t>КАРТЫ?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379669" y="3325795"/>
            <a:ext cx="640715" cy="640715"/>
            <a:chOff x="379669" y="3325795"/>
            <a:chExt cx="640715" cy="640715"/>
          </a:xfrm>
        </p:grpSpPr>
        <p:sp>
          <p:nvSpPr>
            <p:cNvPr id="5" name="object 5"/>
            <p:cNvSpPr/>
            <p:nvPr/>
          </p:nvSpPr>
          <p:spPr>
            <a:xfrm>
              <a:off x="379669" y="3325795"/>
              <a:ext cx="640715" cy="640715"/>
            </a:xfrm>
            <a:custGeom>
              <a:avLst/>
              <a:gdLst/>
              <a:ahLst/>
              <a:cxnLst/>
              <a:rect l="l" t="t" r="r" b="b"/>
              <a:pathLst>
                <a:path w="640715" h="640714">
                  <a:moveTo>
                    <a:pt x="320319" y="0"/>
                  </a:moveTo>
                  <a:lnTo>
                    <a:pt x="272984" y="3472"/>
                  </a:lnTo>
                  <a:lnTo>
                    <a:pt x="227805" y="13561"/>
                  </a:lnTo>
                  <a:lnTo>
                    <a:pt x="185279" y="29770"/>
                  </a:lnTo>
                  <a:lnTo>
                    <a:pt x="145900" y="51603"/>
                  </a:lnTo>
                  <a:lnTo>
                    <a:pt x="110164" y="78566"/>
                  </a:lnTo>
                  <a:lnTo>
                    <a:pt x="78567" y="110162"/>
                  </a:lnTo>
                  <a:lnTo>
                    <a:pt x="51604" y="145897"/>
                  </a:lnTo>
                  <a:lnTo>
                    <a:pt x="29770" y="185274"/>
                  </a:lnTo>
                  <a:lnTo>
                    <a:pt x="13561" y="227798"/>
                  </a:lnTo>
                  <a:lnTo>
                    <a:pt x="3473" y="272974"/>
                  </a:lnTo>
                  <a:lnTo>
                    <a:pt x="0" y="320306"/>
                  </a:lnTo>
                  <a:lnTo>
                    <a:pt x="3473" y="367638"/>
                  </a:lnTo>
                  <a:lnTo>
                    <a:pt x="13561" y="412814"/>
                  </a:lnTo>
                  <a:lnTo>
                    <a:pt x="29770" y="455338"/>
                  </a:lnTo>
                  <a:lnTo>
                    <a:pt x="51604" y="494716"/>
                  </a:lnTo>
                  <a:lnTo>
                    <a:pt x="78567" y="530450"/>
                  </a:lnTo>
                  <a:lnTo>
                    <a:pt x="110164" y="562046"/>
                  </a:lnTo>
                  <a:lnTo>
                    <a:pt x="145900" y="589009"/>
                  </a:lnTo>
                  <a:lnTo>
                    <a:pt x="185279" y="610842"/>
                  </a:lnTo>
                  <a:lnTo>
                    <a:pt x="227805" y="627051"/>
                  </a:lnTo>
                  <a:lnTo>
                    <a:pt x="272984" y="637140"/>
                  </a:lnTo>
                  <a:lnTo>
                    <a:pt x="320319" y="640613"/>
                  </a:lnTo>
                  <a:lnTo>
                    <a:pt x="367651" y="637140"/>
                  </a:lnTo>
                  <a:lnTo>
                    <a:pt x="412827" y="627051"/>
                  </a:lnTo>
                  <a:lnTo>
                    <a:pt x="455351" y="610842"/>
                  </a:lnTo>
                  <a:lnTo>
                    <a:pt x="494728" y="589009"/>
                  </a:lnTo>
                  <a:lnTo>
                    <a:pt x="530463" y="562046"/>
                  </a:lnTo>
                  <a:lnTo>
                    <a:pt x="562059" y="530450"/>
                  </a:lnTo>
                  <a:lnTo>
                    <a:pt x="589022" y="494716"/>
                  </a:lnTo>
                  <a:lnTo>
                    <a:pt x="610855" y="455338"/>
                  </a:lnTo>
                  <a:lnTo>
                    <a:pt x="627064" y="412814"/>
                  </a:lnTo>
                  <a:lnTo>
                    <a:pt x="637153" y="367638"/>
                  </a:lnTo>
                  <a:lnTo>
                    <a:pt x="640626" y="320306"/>
                  </a:lnTo>
                  <a:lnTo>
                    <a:pt x="637153" y="272974"/>
                  </a:lnTo>
                  <a:lnTo>
                    <a:pt x="627064" y="227798"/>
                  </a:lnTo>
                  <a:lnTo>
                    <a:pt x="610855" y="185274"/>
                  </a:lnTo>
                  <a:lnTo>
                    <a:pt x="589022" y="145897"/>
                  </a:lnTo>
                  <a:lnTo>
                    <a:pt x="562059" y="110162"/>
                  </a:lnTo>
                  <a:lnTo>
                    <a:pt x="530463" y="78566"/>
                  </a:lnTo>
                  <a:lnTo>
                    <a:pt x="494728" y="51603"/>
                  </a:lnTo>
                  <a:lnTo>
                    <a:pt x="455351" y="29770"/>
                  </a:lnTo>
                  <a:lnTo>
                    <a:pt x="412827" y="13561"/>
                  </a:lnTo>
                  <a:lnTo>
                    <a:pt x="367651" y="3472"/>
                  </a:lnTo>
                  <a:lnTo>
                    <a:pt x="3203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68073" y="3436149"/>
              <a:ext cx="184150" cy="420370"/>
            </a:xfrm>
            <a:custGeom>
              <a:avLst/>
              <a:gdLst/>
              <a:ahLst/>
              <a:cxnLst/>
              <a:rect l="l" t="t" r="r" b="b"/>
              <a:pathLst>
                <a:path w="184150" h="420370">
                  <a:moveTo>
                    <a:pt x="183705" y="0"/>
                  </a:moveTo>
                  <a:lnTo>
                    <a:pt x="118668" y="0"/>
                  </a:lnTo>
                  <a:lnTo>
                    <a:pt x="110377" y="18517"/>
                  </a:lnTo>
                  <a:lnTo>
                    <a:pt x="99198" y="35837"/>
                  </a:lnTo>
                  <a:lnTo>
                    <a:pt x="68173" y="66903"/>
                  </a:lnTo>
                  <a:lnTo>
                    <a:pt x="32739" y="90963"/>
                  </a:lnTo>
                  <a:lnTo>
                    <a:pt x="0" y="105841"/>
                  </a:lnTo>
                  <a:lnTo>
                    <a:pt x="0" y="178574"/>
                  </a:lnTo>
                  <a:lnTo>
                    <a:pt x="28831" y="167397"/>
                  </a:lnTo>
                  <a:lnTo>
                    <a:pt x="55700" y="153544"/>
                  </a:lnTo>
                  <a:lnTo>
                    <a:pt x="80604" y="137017"/>
                  </a:lnTo>
                  <a:lnTo>
                    <a:pt x="103543" y="117817"/>
                  </a:lnTo>
                  <a:lnTo>
                    <a:pt x="103543" y="419900"/>
                  </a:lnTo>
                  <a:lnTo>
                    <a:pt x="183705" y="419900"/>
                  </a:lnTo>
                  <a:lnTo>
                    <a:pt x="1837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8022341" y="3325795"/>
            <a:ext cx="640715" cy="640715"/>
            <a:chOff x="8022341" y="3325795"/>
            <a:chExt cx="640715" cy="640715"/>
          </a:xfrm>
        </p:grpSpPr>
        <p:sp>
          <p:nvSpPr>
            <p:cNvPr id="8" name="object 8"/>
            <p:cNvSpPr/>
            <p:nvPr/>
          </p:nvSpPr>
          <p:spPr>
            <a:xfrm>
              <a:off x="8022341" y="3325795"/>
              <a:ext cx="640715" cy="640715"/>
            </a:xfrm>
            <a:custGeom>
              <a:avLst/>
              <a:gdLst/>
              <a:ahLst/>
              <a:cxnLst/>
              <a:rect l="l" t="t" r="r" b="b"/>
              <a:pathLst>
                <a:path w="640715" h="640714">
                  <a:moveTo>
                    <a:pt x="320319" y="0"/>
                  </a:moveTo>
                  <a:lnTo>
                    <a:pt x="272984" y="3472"/>
                  </a:lnTo>
                  <a:lnTo>
                    <a:pt x="227805" y="13561"/>
                  </a:lnTo>
                  <a:lnTo>
                    <a:pt x="185279" y="29770"/>
                  </a:lnTo>
                  <a:lnTo>
                    <a:pt x="145900" y="51603"/>
                  </a:lnTo>
                  <a:lnTo>
                    <a:pt x="110164" y="78566"/>
                  </a:lnTo>
                  <a:lnTo>
                    <a:pt x="78567" y="110162"/>
                  </a:lnTo>
                  <a:lnTo>
                    <a:pt x="51604" y="145897"/>
                  </a:lnTo>
                  <a:lnTo>
                    <a:pt x="29770" y="185274"/>
                  </a:lnTo>
                  <a:lnTo>
                    <a:pt x="13561" y="227798"/>
                  </a:lnTo>
                  <a:lnTo>
                    <a:pt x="3473" y="272974"/>
                  </a:lnTo>
                  <a:lnTo>
                    <a:pt x="0" y="320306"/>
                  </a:lnTo>
                  <a:lnTo>
                    <a:pt x="3473" y="367638"/>
                  </a:lnTo>
                  <a:lnTo>
                    <a:pt x="13561" y="412814"/>
                  </a:lnTo>
                  <a:lnTo>
                    <a:pt x="29770" y="455338"/>
                  </a:lnTo>
                  <a:lnTo>
                    <a:pt x="51604" y="494716"/>
                  </a:lnTo>
                  <a:lnTo>
                    <a:pt x="78567" y="530450"/>
                  </a:lnTo>
                  <a:lnTo>
                    <a:pt x="110164" y="562046"/>
                  </a:lnTo>
                  <a:lnTo>
                    <a:pt x="145900" y="589009"/>
                  </a:lnTo>
                  <a:lnTo>
                    <a:pt x="185279" y="610842"/>
                  </a:lnTo>
                  <a:lnTo>
                    <a:pt x="227805" y="627051"/>
                  </a:lnTo>
                  <a:lnTo>
                    <a:pt x="272984" y="637140"/>
                  </a:lnTo>
                  <a:lnTo>
                    <a:pt x="320319" y="640613"/>
                  </a:lnTo>
                  <a:lnTo>
                    <a:pt x="367651" y="637140"/>
                  </a:lnTo>
                  <a:lnTo>
                    <a:pt x="412827" y="627051"/>
                  </a:lnTo>
                  <a:lnTo>
                    <a:pt x="455351" y="610842"/>
                  </a:lnTo>
                  <a:lnTo>
                    <a:pt x="494728" y="589009"/>
                  </a:lnTo>
                  <a:lnTo>
                    <a:pt x="530463" y="562046"/>
                  </a:lnTo>
                  <a:lnTo>
                    <a:pt x="562059" y="530450"/>
                  </a:lnTo>
                  <a:lnTo>
                    <a:pt x="589022" y="494716"/>
                  </a:lnTo>
                  <a:lnTo>
                    <a:pt x="610855" y="455338"/>
                  </a:lnTo>
                  <a:lnTo>
                    <a:pt x="627064" y="412814"/>
                  </a:lnTo>
                  <a:lnTo>
                    <a:pt x="637153" y="367638"/>
                  </a:lnTo>
                  <a:lnTo>
                    <a:pt x="640626" y="320306"/>
                  </a:lnTo>
                  <a:lnTo>
                    <a:pt x="637153" y="272974"/>
                  </a:lnTo>
                  <a:lnTo>
                    <a:pt x="627064" y="227798"/>
                  </a:lnTo>
                  <a:lnTo>
                    <a:pt x="610855" y="185274"/>
                  </a:lnTo>
                  <a:lnTo>
                    <a:pt x="589022" y="145897"/>
                  </a:lnTo>
                  <a:lnTo>
                    <a:pt x="562059" y="110162"/>
                  </a:lnTo>
                  <a:lnTo>
                    <a:pt x="530463" y="78566"/>
                  </a:lnTo>
                  <a:lnTo>
                    <a:pt x="494728" y="51603"/>
                  </a:lnTo>
                  <a:lnTo>
                    <a:pt x="455351" y="29770"/>
                  </a:lnTo>
                  <a:lnTo>
                    <a:pt x="412827" y="13561"/>
                  </a:lnTo>
                  <a:lnTo>
                    <a:pt x="367651" y="3472"/>
                  </a:lnTo>
                  <a:lnTo>
                    <a:pt x="3203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203737" y="3432592"/>
              <a:ext cx="278130" cy="427355"/>
            </a:xfrm>
            <a:custGeom>
              <a:avLst/>
              <a:gdLst/>
              <a:ahLst/>
              <a:cxnLst/>
              <a:rect l="l" t="t" r="r" b="b"/>
              <a:pathLst>
                <a:path w="278129" h="427354">
                  <a:moveTo>
                    <a:pt x="134924" y="0"/>
                  </a:moveTo>
                  <a:lnTo>
                    <a:pt x="86925" y="7297"/>
                  </a:lnTo>
                  <a:lnTo>
                    <a:pt x="47852" y="28374"/>
                  </a:lnTo>
                  <a:lnTo>
                    <a:pt x="21953" y="60925"/>
                  </a:lnTo>
                  <a:lnTo>
                    <a:pt x="5994" y="109245"/>
                  </a:lnTo>
                  <a:lnTo>
                    <a:pt x="79870" y="121805"/>
                  </a:lnTo>
                  <a:lnTo>
                    <a:pt x="82154" y="108930"/>
                  </a:lnTo>
                  <a:lnTo>
                    <a:pt x="85863" y="97696"/>
                  </a:lnTo>
                  <a:lnTo>
                    <a:pt x="113599" y="69451"/>
                  </a:lnTo>
                  <a:lnTo>
                    <a:pt x="132638" y="65887"/>
                  </a:lnTo>
                  <a:lnTo>
                    <a:pt x="142532" y="66671"/>
                  </a:lnTo>
                  <a:lnTo>
                    <a:pt x="175433" y="93137"/>
                  </a:lnTo>
                  <a:lnTo>
                    <a:pt x="178574" y="112102"/>
                  </a:lnTo>
                  <a:lnTo>
                    <a:pt x="177503" y="123897"/>
                  </a:lnTo>
                  <a:lnTo>
                    <a:pt x="151932" y="158395"/>
                  </a:lnTo>
                  <a:lnTo>
                    <a:pt x="111823" y="166014"/>
                  </a:lnTo>
                  <a:lnTo>
                    <a:pt x="102971" y="231343"/>
                  </a:lnTo>
                  <a:lnTo>
                    <a:pt x="113294" y="228718"/>
                  </a:lnTo>
                  <a:lnTo>
                    <a:pt x="122869" y="226845"/>
                  </a:lnTo>
                  <a:lnTo>
                    <a:pt x="131696" y="225722"/>
                  </a:lnTo>
                  <a:lnTo>
                    <a:pt x="139776" y="225348"/>
                  </a:lnTo>
                  <a:lnTo>
                    <a:pt x="151020" y="226453"/>
                  </a:lnTo>
                  <a:lnTo>
                    <a:pt x="186535" y="252664"/>
                  </a:lnTo>
                  <a:lnTo>
                    <a:pt x="195681" y="290957"/>
                  </a:lnTo>
                  <a:lnTo>
                    <a:pt x="194621" y="306111"/>
                  </a:lnTo>
                  <a:lnTo>
                    <a:pt x="178701" y="341731"/>
                  </a:lnTo>
                  <a:lnTo>
                    <a:pt x="136918" y="360553"/>
                  </a:lnTo>
                  <a:lnTo>
                    <a:pt x="125793" y="359572"/>
                  </a:lnTo>
                  <a:lnTo>
                    <a:pt x="90212" y="336153"/>
                  </a:lnTo>
                  <a:lnTo>
                    <a:pt x="77584" y="299516"/>
                  </a:lnTo>
                  <a:lnTo>
                    <a:pt x="0" y="308927"/>
                  </a:lnTo>
                  <a:lnTo>
                    <a:pt x="13830" y="356679"/>
                  </a:lnTo>
                  <a:lnTo>
                    <a:pt x="43357" y="394373"/>
                  </a:lnTo>
                  <a:lnTo>
                    <a:pt x="85580" y="418857"/>
                  </a:lnTo>
                  <a:lnTo>
                    <a:pt x="137490" y="427024"/>
                  </a:lnTo>
                  <a:lnTo>
                    <a:pt x="166215" y="424598"/>
                  </a:lnTo>
                  <a:lnTo>
                    <a:pt x="216278" y="405197"/>
                  </a:lnTo>
                  <a:lnTo>
                    <a:pt x="255211" y="367814"/>
                  </a:lnTo>
                  <a:lnTo>
                    <a:pt x="275323" y="320885"/>
                  </a:lnTo>
                  <a:lnTo>
                    <a:pt x="277837" y="294373"/>
                  </a:lnTo>
                  <a:lnTo>
                    <a:pt x="276492" y="276102"/>
                  </a:lnTo>
                  <a:lnTo>
                    <a:pt x="256298" y="229628"/>
                  </a:lnTo>
                  <a:lnTo>
                    <a:pt x="215891" y="200155"/>
                  </a:lnTo>
                  <a:lnTo>
                    <a:pt x="198818" y="195110"/>
                  </a:lnTo>
                  <a:lnTo>
                    <a:pt x="225149" y="177317"/>
                  </a:lnTo>
                  <a:lnTo>
                    <a:pt x="243962" y="156743"/>
                  </a:lnTo>
                  <a:lnTo>
                    <a:pt x="255252" y="133388"/>
                  </a:lnTo>
                  <a:lnTo>
                    <a:pt x="259016" y="107251"/>
                  </a:lnTo>
                  <a:lnTo>
                    <a:pt x="257178" y="88356"/>
                  </a:lnTo>
                  <a:lnTo>
                    <a:pt x="229628" y="37655"/>
                  </a:lnTo>
                  <a:lnTo>
                    <a:pt x="188125" y="9412"/>
                  </a:lnTo>
                  <a:lnTo>
                    <a:pt x="162988" y="2352"/>
                  </a:lnTo>
                  <a:lnTo>
                    <a:pt x="1349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7420" y="5914209"/>
            <a:ext cx="634095" cy="574228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13677" y="5918447"/>
            <a:ext cx="633501" cy="573698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216925" y="5905346"/>
            <a:ext cx="632886" cy="573128"/>
          </a:xfrm>
          <a:prstGeom prst="rect">
            <a:avLst/>
          </a:prstGeom>
        </p:spPr>
      </p:pic>
      <p:sp>
        <p:nvSpPr>
          <p:cNvPr id="13" name="object 13"/>
          <p:cNvSpPr/>
          <p:nvPr/>
        </p:nvSpPr>
        <p:spPr>
          <a:xfrm>
            <a:off x="1103118" y="5898637"/>
            <a:ext cx="1804670" cy="621030"/>
          </a:xfrm>
          <a:custGeom>
            <a:avLst/>
            <a:gdLst/>
            <a:ahLst/>
            <a:cxnLst/>
            <a:rect l="l" t="t" r="r" b="b"/>
            <a:pathLst>
              <a:path w="1804670" h="621029">
                <a:moveTo>
                  <a:pt x="1245464" y="20"/>
                </a:moveTo>
                <a:lnTo>
                  <a:pt x="1093422" y="0"/>
                </a:lnTo>
                <a:lnTo>
                  <a:pt x="992306" y="584"/>
                </a:lnTo>
                <a:lnTo>
                  <a:pt x="941811" y="1189"/>
                </a:lnTo>
                <a:lnTo>
                  <a:pt x="891337" y="2071"/>
                </a:lnTo>
                <a:lnTo>
                  <a:pt x="840867" y="3283"/>
                </a:lnTo>
                <a:lnTo>
                  <a:pt x="790386" y="4878"/>
                </a:lnTo>
                <a:lnTo>
                  <a:pt x="739876" y="6908"/>
                </a:lnTo>
                <a:lnTo>
                  <a:pt x="720038" y="7360"/>
                </a:lnTo>
                <a:lnTo>
                  <a:pt x="336118" y="9512"/>
                </a:lnTo>
                <a:lnTo>
                  <a:pt x="340410" y="8013"/>
                </a:lnTo>
                <a:lnTo>
                  <a:pt x="312371" y="11523"/>
                </a:lnTo>
                <a:lnTo>
                  <a:pt x="256569" y="13487"/>
                </a:lnTo>
                <a:lnTo>
                  <a:pt x="191222" y="14401"/>
                </a:lnTo>
                <a:lnTo>
                  <a:pt x="104775" y="15074"/>
                </a:lnTo>
                <a:lnTo>
                  <a:pt x="62239" y="23359"/>
                </a:lnTo>
                <a:lnTo>
                  <a:pt x="28289" y="42425"/>
                </a:lnTo>
                <a:lnTo>
                  <a:pt x="6387" y="69619"/>
                </a:lnTo>
                <a:lnTo>
                  <a:pt x="0" y="102285"/>
                </a:lnTo>
                <a:lnTo>
                  <a:pt x="3272" y="155013"/>
                </a:lnTo>
                <a:lnTo>
                  <a:pt x="5623" y="207823"/>
                </a:lnTo>
                <a:lnTo>
                  <a:pt x="7383" y="260683"/>
                </a:lnTo>
                <a:lnTo>
                  <a:pt x="10443" y="366418"/>
                </a:lnTo>
                <a:lnTo>
                  <a:pt x="12403" y="419229"/>
                </a:lnTo>
                <a:lnTo>
                  <a:pt x="15087" y="471957"/>
                </a:lnTo>
                <a:lnTo>
                  <a:pt x="14353" y="498914"/>
                </a:lnTo>
                <a:lnTo>
                  <a:pt x="12609" y="533828"/>
                </a:lnTo>
                <a:lnTo>
                  <a:pt x="14167" y="568165"/>
                </a:lnTo>
                <a:lnTo>
                  <a:pt x="48383" y="603993"/>
                </a:lnTo>
                <a:lnTo>
                  <a:pt x="94605" y="610390"/>
                </a:lnTo>
                <a:lnTo>
                  <a:pt x="150450" y="613782"/>
                </a:lnTo>
                <a:lnTo>
                  <a:pt x="244792" y="616330"/>
                </a:lnTo>
                <a:lnTo>
                  <a:pt x="294437" y="617876"/>
                </a:lnTo>
                <a:lnTo>
                  <a:pt x="344225" y="619036"/>
                </a:lnTo>
                <a:lnTo>
                  <a:pt x="394127" y="619857"/>
                </a:lnTo>
                <a:lnTo>
                  <a:pt x="494159" y="620681"/>
                </a:lnTo>
                <a:lnTo>
                  <a:pt x="843711" y="620089"/>
                </a:lnTo>
                <a:lnTo>
                  <a:pt x="893933" y="619572"/>
                </a:lnTo>
                <a:lnTo>
                  <a:pt x="944078" y="618081"/>
                </a:lnTo>
                <a:lnTo>
                  <a:pt x="994169" y="615831"/>
                </a:lnTo>
                <a:lnTo>
                  <a:pt x="1044226" y="613038"/>
                </a:lnTo>
                <a:lnTo>
                  <a:pt x="1194420" y="603557"/>
                </a:lnTo>
                <a:lnTo>
                  <a:pt x="1244565" y="600748"/>
                </a:lnTo>
                <a:lnTo>
                  <a:pt x="1294788" y="598474"/>
                </a:lnTo>
                <a:lnTo>
                  <a:pt x="1345109" y="596950"/>
                </a:lnTo>
                <a:lnTo>
                  <a:pt x="1395552" y="596391"/>
                </a:lnTo>
                <a:lnTo>
                  <a:pt x="1446905" y="595499"/>
                </a:lnTo>
                <a:lnTo>
                  <a:pt x="1498228" y="593162"/>
                </a:lnTo>
                <a:lnTo>
                  <a:pt x="1549493" y="589870"/>
                </a:lnTo>
                <a:lnTo>
                  <a:pt x="1651739" y="582378"/>
                </a:lnTo>
                <a:lnTo>
                  <a:pt x="1702663" y="579157"/>
                </a:lnTo>
                <a:lnTo>
                  <a:pt x="1742934" y="570970"/>
                </a:lnTo>
                <a:lnTo>
                  <a:pt x="1775363" y="552772"/>
                </a:lnTo>
                <a:lnTo>
                  <a:pt x="1796873" y="526988"/>
                </a:lnTo>
                <a:lnTo>
                  <a:pt x="1804390" y="496049"/>
                </a:lnTo>
                <a:lnTo>
                  <a:pt x="1802373" y="444125"/>
                </a:lnTo>
                <a:lnTo>
                  <a:pt x="1798247" y="392309"/>
                </a:lnTo>
                <a:lnTo>
                  <a:pt x="1792530" y="340583"/>
                </a:lnTo>
                <a:lnTo>
                  <a:pt x="1785739" y="288927"/>
                </a:lnTo>
                <a:lnTo>
                  <a:pt x="1770998" y="185760"/>
                </a:lnTo>
                <a:lnTo>
                  <a:pt x="1764084" y="134212"/>
                </a:lnTo>
                <a:lnTo>
                  <a:pt x="1758162" y="82664"/>
                </a:lnTo>
                <a:lnTo>
                  <a:pt x="1724340" y="29090"/>
                </a:lnTo>
                <a:lnTo>
                  <a:pt x="1651685" y="6387"/>
                </a:lnTo>
                <a:lnTo>
                  <a:pt x="1448673" y="2432"/>
                </a:lnTo>
                <a:lnTo>
                  <a:pt x="1346994" y="906"/>
                </a:lnTo>
                <a:lnTo>
                  <a:pt x="1245464" y="20"/>
                </a:lnTo>
                <a:close/>
              </a:path>
            </a:pathLst>
          </a:custGeom>
          <a:solidFill>
            <a:srgbClr val="E12F4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358132" y="1872653"/>
            <a:ext cx="1416685" cy="1294130"/>
            <a:chOff x="1358132" y="1872653"/>
            <a:chExt cx="1416685" cy="1294130"/>
          </a:xfrm>
        </p:grpSpPr>
        <p:sp>
          <p:nvSpPr>
            <p:cNvPr id="15" name="object 15"/>
            <p:cNvSpPr/>
            <p:nvPr/>
          </p:nvSpPr>
          <p:spPr>
            <a:xfrm>
              <a:off x="1358132" y="1874412"/>
              <a:ext cx="1324610" cy="1281430"/>
            </a:xfrm>
            <a:custGeom>
              <a:avLst/>
              <a:gdLst/>
              <a:ahLst/>
              <a:cxnLst/>
              <a:rect l="l" t="t" r="r" b="b"/>
              <a:pathLst>
                <a:path w="1324610" h="1281430">
                  <a:moveTo>
                    <a:pt x="743777" y="0"/>
                  </a:moveTo>
                  <a:lnTo>
                    <a:pt x="699490" y="799"/>
                  </a:lnTo>
                  <a:lnTo>
                    <a:pt x="654680" y="5566"/>
                  </a:lnTo>
                  <a:lnTo>
                    <a:pt x="607790" y="14290"/>
                  </a:lnTo>
                  <a:lnTo>
                    <a:pt x="561563" y="26135"/>
                  </a:lnTo>
                  <a:lnTo>
                    <a:pt x="516143" y="40957"/>
                  </a:lnTo>
                  <a:lnTo>
                    <a:pt x="471676" y="58612"/>
                  </a:lnTo>
                  <a:lnTo>
                    <a:pt x="428307" y="78957"/>
                  </a:lnTo>
                  <a:lnTo>
                    <a:pt x="386181" y="101847"/>
                  </a:lnTo>
                  <a:lnTo>
                    <a:pt x="345444" y="127138"/>
                  </a:lnTo>
                  <a:lnTo>
                    <a:pt x="306239" y="154687"/>
                  </a:lnTo>
                  <a:lnTo>
                    <a:pt x="268713" y="184350"/>
                  </a:lnTo>
                  <a:lnTo>
                    <a:pt x="233010" y="215983"/>
                  </a:lnTo>
                  <a:lnTo>
                    <a:pt x="199275" y="249441"/>
                  </a:lnTo>
                  <a:lnTo>
                    <a:pt x="167654" y="284582"/>
                  </a:lnTo>
                  <a:lnTo>
                    <a:pt x="138291" y="321260"/>
                  </a:lnTo>
                  <a:lnTo>
                    <a:pt x="111332" y="359333"/>
                  </a:lnTo>
                  <a:lnTo>
                    <a:pt x="86921" y="398657"/>
                  </a:lnTo>
                  <a:lnTo>
                    <a:pt x="65205" y="439086"/>
                  </a:lnTo>
                  <a:lnTo>
                    <a:pt x="46326" y="480479"/>
                  </a:lnTo>
                  <a:lnTo>
                    <a:pt x="30432" y="522690"/>
                  </a:lnTo>
                  <a:lnTo>
                    <a:pt x="17667" y="565576"/>
                  </a:lnTo>
                  <a:lnTo>
                    <a:pt x="8176" y="608992"/>
                  </a:lnTo>
                  <a:lnTo>
                    <a:pt x="2103" y="652796"/>
                  </a:lnTo>
                  <a:lnTo>
                    <a:pt x="0" y="694557"/>
                  </a:lnTo>
                  <a:lnTo>
                    <a:pt x="1842" y="735855"/>
                  </a:lnTo>
                  <a:lnTo>
                    <a:pt x="7501" y="776567"/>
                  </a:lnTo>
                  <a:lnTo>
                    <a:pt x="16849" y="816573"/>
                  </a:lnTo>
                  <a:lnTo>
                    <a:pt x="29757" y="855752"/>
                  </a:lnTo>
                  <a:lnTo>
                    <a:pt x="46094" y="893983"/>
                  </a:lnTo>
                  <a:lnTo>
                    <a:pt x="65734" y="931145"/>
                  </a:lnTo>
                  <a:lnTo>
                    <a:pt x="88546" y="967118"/>
                  </a:lnTo>
                  <a:lnTo>
                    <a:pt x="114401" y="1001780"/>
                  </a:lnTo>
                  <a:lnTo>
                    <a:pt x="143172" y="1035011"/>
                  </a:lnTo>
                  <a:lnTo>
                    <a:pt x="174728" y="1066689"/>
                  </a:lnTo>
                  <a:lnTo>
                    <a:pt x="208941" y="1096694"/>
                  </a:lnTo>
                  <a:lnTo>
                    <a:pt x="245683" y="1124905"/>
                  </a:lnTo>
                  <a:lnTo>
                    <a:pt x="284823" y="1151201"/>
                  </a:lnTo>
                  <a:lnTo>
                    <a:pt x="326233" y="1175461"/>
                  </a:lnTo>
                  <a:lnTo>
                    <a:pt x="369785" y="1197564"/>
                  </a:lnTo>
                  <a:lnTo>
                    <a:pt x="415349" y="1217389"/>
                  </a:lnTo>
                  <a:lnTo>
                    <a:pt x="462796" y="1234816"/>
                  </a:lnTo>
                  <a:lnTo>
                    <a:pt x="511998" y="1249723"/>
                  </a:lnTo>
                  <a:lnTo>
                    <a:pt x="562825" y="1261990"/>
                  </a:lnTo>
                  <a:lnTo>
                    <a:pt x="615149" y="1271495"/>
                  </a:lnTo>
                  <a:lnTo>
                    <a:pt x="668841" y="1278119"/>
                  </a:lnTo>
                  <a:lnTo>
                    <a:pt x="718076" y="1281142"/>
                  </a:lnTo>
                  <a:lnTo>
                    <a:pt x="766107" y="1280851"/>
                  </a:lnTo>
                  <a:lnTo>
                    <a:pt x="812836" y="1277341"/>
                  </a:lnTo>
                  <a:lnTo>
                    <a:pt x="858167" y="1270710"/>
                  </a:lnTo>
                  <a:lnTo>
                    <a:pt x="902003" y="1261052"/>
                  </a:lnTo>
                  <a:lnTo>
                    <a:pt x="944245" y="1248466"/>
                  </a:lnTo>
                  <a:lnTo>
                    <a:pt x="984798" y="1233046"/>
                  </a:lnTo>
                  <a:lnTo>
                    <a:pt x="1023563" y="1214890"/>
                  </a:lnTo>
                  <a:lnTo>
                    <a:pt x="1060444" y="1194094"/>
                  </a:lnTo>
                  <a:lnTo>
                    <a:pt x="1095343" y="1170754"/>
                  </a:lnTo>
                  <a:lnTo>
                    <a:pt x="1128163" y="1144967"/>
                  </a:lnTo>
                  <a:lnTo>
                    <a:pt x="1158807" y="1116829"/>
                  </a:lnTo>
                  <a:lnTo>
                    <a:pt x="1187177" y="1086436"/>
                  </a:lnTo>
                  <a:lnTo>
                    <a:pt x="1213178" y="1053885"/>
                  </a:lnTo>
                  <a:lnTo>
                    <a:pt x="1236710" y="1019273"/>
                  </a:lnTo>
                  <a:lnTo>
                    <a:pt x="1257678" y="982695"/>
                  </a:lnTo>
                  <a:lnTo>
                    <a:pt x="1275983" y="944248"/>
                  </a:lnTo>
                  <a:lnTo>
                    <a:pt x="1291529" y="904029"/>
                  </a:lnTo>
                  <a:lnTo>
                    <a:pt x="1304219" y="862134"/>
                  </a:lnTo>
                  <a:lnTo>
                    <a:pt x="1313955" y="818658"/>
                  </a:lnTo>
                  <a:lnTo>
                    <a:pt x="1320640" y="773700"/>
                  </a:lnTo>
                  <a:lnTo>
                    <a:pt x="1324177" y="727355"/>
                  </a:lnTo>
                  <a:lnTo>
                    <a:pt x="1324468" y="679719"/>
                  </a:lnTo>
                  <a:lnTo>
                    <a:pt x="1321418" y="630888"/>
                  </a:lnTo>
                  <a:lnTo>
                    <a:pt x="1314638" y="577737"/>
                  </a:lnTo>
                  <a:lnTo>
                    <a:pt x="1304758" y="526135"/>
                  </a:lnTo>
                  <a:lnTo>
                    <a:pt x="1291907" y="476202"/>
                  </a:lnTo>
                  <a:lnTo>
                    <a:pt x="1276214" y="428061"/>
                  </a:lnTo>
                  <a:lnTo>
                    <a:pt x="1257808" y="381831"/>
                  </a:lnTo>
                  <a:lnTo>
                    <a:pt x="1236817" y="337634"/>
                  </a:lnTo>
                  <a:lnTo>
                    <a:pt x="1213371" y="295590"/>
                  </a:lnTo>
                  <a:lnTo>
                    <a:pt x="1187598" y="255821"/>
                  </a:lnTo>
                  <a:lnTo>
                    <a:pt x="1159628" y="218447"/>
                  </a:lnTo>
                  <a:lnTo>
                    <a:pt x="1129589" y="183589"/>
                  </a:lnTo>
                  <a:lnTo>
                    <a:pt x="1097610" y="151368"/>
                  </a:lnTo>
                  <a:lnTo>
                    <a:pt x="1063820" y="121905"/>
                  </a:lnTo>
                  <a:lnTo>
                    <a:pt x="1028349" y="95322"/>
                  </a:lnTo>
                  <a:lnTo>
                    <a:pt x="991324" y="71738"/>
                  </a:lnTo>
                  <a:lnTo>
                    <a:pt x="952874" y="51274"/>
                  </a:lnTo>
                  <a:lnTo>
                    <a:pt x="913130" y="34053"/>
                  </a:lnTo>
                  <a:lnTo>
                    <a:pt x="872219" y="20193"/>
                  </a:lnTo>
                  <a:lnTo>
                    <a:pt x="830271" y="9817"/>
                  </a:lnTo>
                  <a:lnTo>
                    <a:pt x="787414" y="3046"/>
                  </a:lnTo>
                  <a:lnTo>
                    <a:pt x="743777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442683" y="1879003"/>
              <a:ext cx="1324610" cy="1281430"/>
            </a:xfrm>
            <a:custGeom>
              <a:avLst/>
              <a:gdLst/>
              <a:ahLst/>
              <a:cxnLst/>
              <a:rect l="l" t="t" r="r" b="b"/>
              <a:pathLst>
                <a:path w="1324610" h="1281430">
                  <a:moveTo>
                    <a:pt x="1321418" y="630888"/>
                  </a:moveTo>
                  <a:lnTo>
                    <a:pt x="1324468" y="679719"/>
                  </a:lnTo>
                  <a:lnTo>
                    <a:pt x="1324177" y="727355"/>
                  </a:lnTo>
                  <a:lnTo>
                    <a:pt x="1320640" y="773700"/>
                  </a:lnTo>
                  <a:lnTo>
                    <a:pt x="1313955" y="818658"/>
                  </a:lnTo>
                  <a:lnTo>
                    <a:pt x="1304219" y="862134"/>
                  </a:lnTo>
                  <a:lnTo>
                    <a:pt x="1291529" y="904029"/>
                  </a:lnTo>
                  <a:lnTo>
                    <a:pt x="1275983" y="944248"/>
                  </a:lnTo>
                  <a:lnTo>
                    <a:pt x="1257678" y="982695"/>
                  </a:lnTo>
                  <a:lnTo>
                    <a:pt x="1236710" y="1019273"/>
                  </a:lnTo>
                  <a:lnTo>
                    <a:pt x="1213178" y="1053885"/>
                  </a:lnTo>
                  <a:lnTo>
                    <a:pt x="1187177" y="1086436"/>
                  </a:lnTo>
                  <a:lnTo>
                    <a:pt x="1158807" y="1116829"/>
                  </a:lnTo>
                  <a:lnTo>
                    <a:pt x="1128163" y="1144967"/>
                  </a:lnTo>
                  <a:lnTo>
                    <a:pt x="1095343" y="1170754"/>
                  </a:lnTo>
                  <a:lnTo>
                    <a:pt x="1060444" y="1194094"/>
                  </a:lnTo>
                  <a:lnTo>
                    <a:pt x="1023563" y="1214890"/>
                  </a:lnTo>
                  <a:lnTo>
                    <a:pt x="984798" y="1233046"/>
                  </a:lnTo>
                  <a:lnTo>
                    <a:pt x="944245" y="1248466"/>
                  </a:lnTo>
                  <a:lnTo>
                    <a:pt x="902003" y="1261052"/>
                  </a:lnTo>
                  <a:lnTo>
                    <a:pt x="858167" y="1270710"/>
                  </a:lnTo>
                  <a:lnTo>
                    <a:pt x="812836" y="1277341"/>
                  </a:lnTo>
                  <a:lnTo>
                    <a:pt x="766107" y="1280851"/>
                  </a:lnTo>
                  <a:lnTo>
                    <a:pt x="718076" y="1281142"/>
                  </a:lnTo>
                  <a:lnTo>
                    <a:pt x="668841" y="1278119"/>
                  </a:lnTo>
                  <a:lnTo>
                    <a:pt x="615149" y="1271495"/>
                  </a:lnTo>
                  <a:lnTo>
                    <a:pt x="562825" y="1261990"/>
                  </a:lnTo>
                  <a:lnTo>
                    <a:pt x="511998" y="1249723"/>
                  </a:lnTo>
                  <a:lnTo>
                    <a:pt x="462796" y="1234816"/>
                  </a:lnTo>
                  <a:lnTo>
                    <a:pt x="415349" y="1217389"/>
                  </a:lnTo>
                  <a:lnTo>
                    <a:pt x="369785" y="1197564"/>
                  </a:lnTo>
                  <a:lnTo>
                    <a:pt x="326233" y="1175461"/>
                  </a:lnTo>
                  <a:lnTo>
                    <a:pt x="284823" y="1151201"/>
                  </a:lnTo>
                  <a:lnTo>
                    <a:pt x="245683" y="1124905"/>
                  </a:lnTo>
                  <a:lnTo>
                    <a:pt x="208941" y="1096694"/>
                  </a:lnTo>
                  <a:lnTo>
                    <a:pt x="174728" y="1066689"/>
                  </a:lnTo>
                  <a:lnTo>
                    <a:pt x="143172" y="1035011"/>
                  </a:lnTo>
                  <a:lnTo>
                    <a:pt x="114401" y="1001780"/>
                  </a:lnTo>
                  <a:lnTo>
                    <a:pt x="88546" y="967118"/>
                  </a:lnTo>
                  <a:lnTo>
                    <a:pt x="65734" y="931145"/>
                  </a:lnTo>
                  <a:lnTo>
                    <a:pt x="46094" y="893983"/>
                  </a:lnTo>
                  <a:lnTo>
                    <a:pt x="29757" y="855752"/>
                  </a:lnTo>
                  <a:lnTo>
                    <a:pt x="16849" y="816573"/>
                  </a:lnTo>
                  <a:lnTo>
                    <a:pt x="7501" y="776567"/>
                  </a:lnTo>
                  <a:lnTo>
                    <a:pt x="1842" y="735855"/>
                  </a:lnTo>
                  <a:lnTo>
                    <a:pt x="0" y="694557"/>
                  </a:lnTo>
                  <a:lnTo>
                    <a:pt x="2103" y="652796"/>
                  </a:lnTo>
                  <a:lnTo>
                    <a:pt x="8176" y="608992"/>
                  </a:lnTo>
                  <a:lnTo>
                    <a:pt x="17667" y="565576"/>
                  </a:lnTo>
                  <a:lnTo>
                    <a:pt x="30432" y="522690"/>
                  </a:lnTo>
                  <a:lnTo>
                    <a:pt x="46326" y="480479"/>
                  </a:lnTo>
                  <a:lnTo>
                    <a:pt x="65205" y="439086"/>
                  </a:lnTo>
                  <a:lnTo>
                    <a:pt x="86921" y="398657"/>
                  </a:lnTo>
                  <a:lnTo>
                    <a:pt x="111332" y="359333"/>
                  </a:lnTo>
                  <a:lnTo>
                    <a:pt x="138291" y="321260"/>
                  </a:lnTo>
                  <a:lnTo>
                    <a:pt x="167654" y="284582"/>
                  </a:lnTo>
                  <a:lnTo>
                    <a:pt x="199275" y="249441"/>
                  </a:lnTo>
                  <a:lnTo>
                    <a:pt x="233010" y="215983"/>
                  </a:lnTo>
                  <a:lnTo>
                    <a:pt x="268713" y="184350"/>
                  </a:lnTo>
                  <a:lnTo>
                    <a:pt x="306239" y="154687"/>
                  </a:lnTo>
                  <a:lnTo>
                    <a:pt x="345444" y="127138"/>
                  </a:lnTo>
                  <a:lnTo>
                    <a:pt x="386181" y="101847"/>
                  </a:lnTo>
                  <a:lnTo>
                    <a:pt x="428307" y="78957"/>
                  </a:lnTo>
                  <a:lnTo>
                    <a:pt x="471676" y="58612"/>
                  </a:lnTo>
                  <a:lnTo>
                    <a:pt x="516143" y="40957"/>
                  </a:lnTo>
                  <a:lnTo>
                    <a:pt x="561563" y="26135"/>
                  </a:lnTo>
                  <a:lnTo>
                    <a:pt x="607790" y="14290"/>
                  </a:lnTo>
                  <a:lnTo>
                    <a:pt x="654680" y="5566"/>
                  </a:lnTo>
                  <a:lnTo>
                    <a:pt x="699490" y="799"/>
                  </a:lnTo>
                  <a:lnTo>
                    <a:pt x="743777" y="0"/>
                  </a:lnTo>
                  <a:lnTo>
                    <a:pt x="787414" y="3046"/>
                  </a:lnTo>
                  <a:lnTo>
                    <a:pt x="830271" y="9817"/>
                  </a:lnTo>
                  <a:lnTo>
                    <a:pt x="872219" y="20193"/>
                  </a:lnTo>
                  <a:lnTo>
                    <a:pt x="913130" y="34053"/>
                  </a:lnTo>
                  <a:lnTo>
                    <a:pt x="952874" y="51274"/>
                  </a:lnTo>
                  <a:lnTo>
                    <a:pt x="991324" y="71738"/>
                  </a:lnTo>
                  <a:lnTo>
                    <a:pt x="1028349" y="95322"/>
                  </a:lnTo>
                  <a:lnTo>
                    <a:pt x="1063820" y="121905"/>
                  </a:lnTo>
                  <a:lnTo>
                    <a:pt x="1097610" y="151368"/>
                  </a:lnTo>
                  <a:lnTo>
                    <a:pt x="1129589" y="183589"/>
                  </a:lnTo>
                  <a:lnTo>
                    <a:pt x="1159628" y="218447"/>
                  </a:lnTo>
                  <a:lnTo>
                    <a:pt x="1187598" y="255821"/>
                  </a:lnTo>
                  <a:lnTo>
                    <a:pt x="1213371" y="295590"/>
                  </a:lnTo>
                  <a:lnTo>
                    <a:pt x="1236817" y="337634"/>
                  </a:lnTo>
                  <a:lnTo>
                    <a:pt x="1257808" y="381831"/>
                  </a:lnTo>
                  <a:lnTo>
                    <a:pt x="1276214" y="428061"/>
                  </a:lnTo>
                  <a:lnTo>
                    <a:pt x="1291907" y="476202"/>
                  </a:lnTo>
                  <a:lnTo>
                    <a:pt x="1304758" y="526135"/>
                  </a:lnTo>
                  <a:lnTo>
                    <a:pt x="1314638" y="577737"/>
                  </a:lnTo>
                  <a:lnTo>
                    <a:pt x="1321418" y="630888"/>
                  </a:lnTo>
                  <a:close/>
                </a:path>
              </a:pathLst>
            </a:custGeom>
            <a:ln w="12700">
              <a:solidFill>
                <a:srgbClr val="20212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68516" y="2632532"/>
              <a:ext cx="172237" cy="100393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2249331" y="2650007"/>
              <a:ext cx="404495" cy="326390"/>
            </a:xfrm>
            <a:custGeom>
              <a:avLst/>
              <a:gdLst/>
              <a:ahLst/>
              <a:cxnLst/>
              <a:rect l="l" t="t" r="r" b="b"/>
              <a:pathLst>
                <a:path w="404494" h="326389">
                  <a:moveTo>
                    <a:pt x="404088" y="0"/>
                  </a:moveTo>
                  <a:lnTo>
                    <a:pt x="34226" y="0"/>
                  </a:lnTo>
                  <a:lnTo>
                    <a:pt x="20922" y="2695"/>
                  </a:lnTo>
                  <a:lnTo>
                    <a:pt x="10040" y="10040"/>
                  </a:lnTo>
                  <a:lnTo>
                    <a:pt x="2695" y="20922"/>
                  </a:lnTo>
                  <a:lnTo>
                    <a:pt x="0" y="34226"/>
                  </a:lnTo>
                  <a:lnTo>
                    <a:pt x="0" y="325856"/>
                  </a:lnTo>
                  <a:lnTo>
                    <a:pt x="182829" y="325754"/>
                  </a:lnTo>
                  <a:lnTo>
                    <a:pt x="178803" y="315010"/>
                  </a:lnTo>
                  <a:lnTo>
                    <a:pt x="179095" y="308940"/>
                  </a:lnTo>
                  <a:lnTo>
                    <a:pt x="197878" y="221526"/>
                  </a:lnTo>
                  <a:lnTo>
                    <a:pt x="196164" y="220243"/>
                  </a:lnTo>
                  <a:lnTo>
                    <a:pt x="181412" y="206197"/>
                  </a:lnTo>
                  <a:lnTo>
                    <a:pt x="170651" y="189299"/>
                  </a:lnTo>
                  <a:lnTo>
                    <a:pt x="164254" y="170287"/>
                  </a:lnTo>
                  <a:lnTo>
                    <a:pt x="162598" y="149898"/>
                  </a:lnTo>
                  <a:lnTo>
                    <a:pt x="169585" y="120004"/>
                  </a:lnTo>
                  <a:lnTo>
                    <a:pt x="186466" y="95137"/>
                  </a:lnTo>
                  <a:lnTo>
                    <a:pt x="210916" y="77673"/>
                  </a:lnTo>
                  <a:lnTo>
                    <a:pt x="240614" y="69989"/>
                  </a:lnTo>
                  <a:lnTo>
                    <a:pt x="247497" y="69557"/>
                  </a:lnTo>
                  <a:lnTo>
                    <a:pt x="254279" y="69964"/>
                  </a:lnTo>
                  <a:lnTo>
                    <a:pt x="291323" y="83146"/>
                  </a:lnTo>
                  <a:lnTo>
                    <a:pt x="322289" y="119435"/>
                  </a:lnTo>
                  <a:lnTo>
                    <a:pt x="329501" y="153314"/>
                  </a:lnTo>
                  <a:lnTo>
                    <a:pt x="328550" y="165882"/>
                  </a:lnTo>
                  <a:lnTo>
                    <a:pt x="310627" y="206188"/>
                  </a:lnTo>
                  <a:lnTo>
                    <a:pt x="294157" y="221526"/>
                  </a:lnTo>
                  <a:lnTo>
                    <a:pt x="313321" y="312051"/>
                  </a:lnTo>
                  <a:lnTo>
                    <a:pt x="349321" y="299401"/>
                  </a:lnTo>
                  <a:lnTo>
                    <a:pt x="378288" y="270206"/>
                  </a:lnTo>
                  <a:lnTo>
                    <a:pt x="397273" y="233270"/>
                  </a:lnTo>
                  <a:lnTo>
                    <a:pt x="404088" y="190779"/>
                  </a:lnTo>
                  <a:lnTo>
                    <a:pt x="404088" y="0"/>
                  </a:lnTo>
                  <a:close/>
                </a:path>
              </a:pathLst>
            </a:custGeom>
            <a:solidFill>
              <a:srgbClr val="DF6A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45292" y="2753335"/>
              <a:ext cx="100152" cy="198043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1452664" y="2053043"/>
              <a:ext cx="1226820" cy="563880"/>
            </a:xfrm>
            <a:custGeom>
              <a:avLst/>
              <a:gdLst/>
              <a:ahLst/>
              <a:cxnLst/>
              <a:rect l="l" t="t" r="r" b="b"/>
              <a:pathLst>
                <a:path w="1226820" h="563880">
                  <a:moveTo>
                    <a:pt x="1015961" y="0"/>
                  </a:moveTo>
                  <a:lnTo>
                    <a:pt x="39077" y="0"/>
                  </a:lnTo>
                  <a:lnTo>
                    <a:pt x="23876" y="3073"/>
                  </a:lnTo>
                  <a:lnTo>
                    <a:pt x="11455" y="11455"/>
                  </a:lnTo>
                  <a:lnTo>
                    <a:pt x="3073" y="23888"/>
                  </a:lnTo>
                  <a:lnTo>
                    <a:pt x="0" y="39090"/>
                  </a:lnTo>
                  <a:lnTo>
                    <a:pt x="0" y="151168"/>
                  </a:lnTo>
                  <a:lnTo>
                    <a:pt x="902995" y="151168"/>
                  </a:lnTo>
                  <a:lnTo>
                    <a:pt x="994486" y="150202"/>
                  </a:lnTo>
                  <a:lnTo>
                    <a:pt x="1003490" y="139750"/>
                  </a:lnTo>
                  <a:lnTo>
                    <a:pt x="1010246" y="127698"/>
                  </a:lnTo>
                  <a:lnTo>
                    <a:pt x="1014488" y="114388"/>
                  </a:lnTo>
                  <a:lnTo>
                    <a:pt x="1015961" y="100177"/>
                  </a:lnTo>
                  <a:lnTo>
                    <a:pt x="1015961" y="0"/>
                  </a:lnTo>
                  <a:close/>
                </a:path>
                <a:path w="1226820" h="563880">
                  <a:moveTo>
                    <a:pt x="1226273" y="466559"/>
                  </a:moveTo>
                  <a:lnTo>
                    <a:pt x="1219847" y="415772"/>
                  </a:lnTo>
                  <a:lnTo>
                    <a:pt x="1201712" y="370090"/>
                  </a:lnTo>
                  <a:lnTo>
                    <a:pt x="1178725" y="338404"/>
                  </a:lnTo>
                  <a:lnTo>
                    <a:pt x="1137246" y="301421"/>
                  </a:lnTo>
                  <a:lnTo>
                    <a:pt x="1094359" y="282117"/>
                  </a:lnTo>
                  <a:lnTo>
                    <a:pt x="1046657" y="275272"/>
                  </a:lnTo>
                  <a:lnTo>
                    <a:pt x="998956" y="282117"/>
                  </a:lnTo>
                  <a:lnTo>
                    <a:pt x="956068" y="301421"/>
                  </a:lnTo>
                  <a:lnTo>
                    <a:pt x="919708" y="331368"/>
                  </a:lnTo>
                  <a:lnTo>
                    <a:pt x="891603" y="370090"/>
                  </a:lnTo>
                  <a:lnTo>
                    <a:pt x="873467" y="415772"/>
                  </a:lnTo>
                  <a:lnTo>
                    <a:pt x="867041" y="466559"/>
                  </a:lnTo>
                  <a:lnTo>
                    <a:pt x="867041" y="563575"/>
                  </a:lnTo>
                  <a:lnTo>
                    <a:pt x="929297" y="563575"/>
                  </a:lnTo>
                  <a:lnTo>
                    <a:pt x="929297" y="473824"/>
                  </a:lnTo>
                  <a:lnTo>
                    <a:pt x="938530" y="421157"/>
                  </a:lnTo>
                  <a:lnTo>
                    <a:pt x="963714" y="378104"/>
                  </a:lnTo>
                  <a:lnTo>
                    <a:pt x="1001026" y="349059"/>
                  </a:lnTo>
                  <a:lnTo>
                    <a:pt x="1046657" y="338404"/>
                  </a:lnTo>
                  <a:lnTo>
                    <a:pt x="1053871" y="338404"/>
                  </a:lnTo>
                  <a:lnTo>
                    <a:pt x="1105877" y="356984"/>
                  </a:lnTo>
                  <a:lnTo>
                    <a:pt x="1136396" y="386676"/>
                  </a:lnTo>
                  <a:lnTo>
                    <a:pt x="1156665" y="426643"/>
                  </a:lnTo>
                  <a:lnTo>
                    <a:pt x="1164018" y="473824"/>
                  </a:lnTo>
                  <a:lnTo>
                    <a:pt x="1164018" y="563575"/>
                  </a:lnTo>
                  <a:lnTo>
                    <a:pt x="1226273" y="563575"/>
                  </a:lnTo>
                  <a:lnTo>
                    <a:pt x="1226273" y="46655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415373" y="2424836"/>
              <a:ext cx="167919" cy="191782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1452660" y="2237430"/>
              <a:ext cx="919480" cy="145415"/>
            </a:xfrm>
            <a:custGeom>
              <a:avLst/>
              <a:gdLst/>
              <a:ahLst/>
              <a:cxnLst/>
              <a:rect l="l" t="t" r="r" b="b"/>
              <a:pathLst>
                <a:path w="919480" h="145414">
                  <a:moveTo>
                    <a:pt x="919289" y="0"/>
                  </a:moveTo>
                  <a:lnTo>
                    <a:pt x="903185" y="165"/>
                  </a:lnTo>
                  <a:lnTo>
                    <a:pt x="0" y="165"/>
                  </a:lnTo>
                  <a:lnTo>
                    <a:pt x="0" y="145173"/>
                  </a:lnTo>
                  <a:lnTo>
                    <a:pt x="777417" y="145173"/>
                  </a:lnTo>
                  <a:lnTo>
                    <a:pt x="784593" y="130881"/>
                  </a:lnTo>
                  <a:lnTo>
                    <a:pt x="792530" y="116941"/>
                  </a:lnTo>
                  <a:lnTo>
                    <a:pt x="818364" y="80256"/>
                  </a:lnTo>
                  <a:lnTo>
                    <a:pt x="848456" y="48336"/>
                  </a:lnTo>
                  <a:lnTo>
                    <a:pt x="882275" y="21483"/>
                  </a:lnTo>
                  <a:lnTo>
                    <a:pt x="919289" y="0"/>
                  </a:lnTo>
                  <a:close/>
                </a:path>
              </a:pathLst>
            </a:custGeom>
            <a:solidFill>
              <a:srgbClr val="ACB7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452662" y="2416002"/>
              <a:ext cx="763905" cy="416559"/>
            </a:xfrm>
            <a:custGeom>
              <a:avLst/>
              <a:gdLst/>
              <a:ahLst/>
              <a:cxnLst/>
              <a:rect l="l" t="t" r="r" b="b"/>
              <a:pathLst>
                <a:path w="763905" h="416560">
                  <a:moveTo>
                    <a:pt x="763892" y="0"/>
                  </a:moveTo>
                  <a:lnTo>
                    <a:pt x="0" y="0"/>
                  </a:lnTo>
                  <a:lnTo>
                    <a:pt x="110" y="377710"/>
                  </a:lnTo>
                  <a:lnTo>
                    <a:pt x="3075" y="392366"/>
                  </a:lnTo>
                  <a:lnTo>
                    <a:pt x="11456" y="404798"/>
                  </a:lnTo>
                  <a:lnTo>
                    <a:pt x="23879" y="413188"/>
                  </a:lnTo>
                  <a:lnTo>
                    <a:pt x="39077" y="416267"/>
                  </a:lnTo>
                  <a:lnTo>
                    <a:pt x="603808" y="416267"/>
                  </a:lnTo>
                  <a:lnTo>
                    <a:pt x="633057" y="400918"/>
                  </a:lnTo>
                  <a:lnTo>
                    <a:pt x="656035" y="377710"/>
                  </a:lnTo>
                  <a:lnTo>
                    <a:pt x="670083" y="350316"/>
                  </a:lnTo>
                  <a:lnTo>
                    <a:pt x="132181" y="350316"/>
                  </a:lnTo>
                  <a:lnTo>
                    <a:pt x="112837" y="346402"/>
                  </a:lnTo>
                  <a:lnTo>
                    <a:pt x="97027" y="335734"/>
                  </a:lnTo>
                  <a:lnTo>
                    <a:pt x="86361" y="319927"/>
                  </a:lnTo>
                  <a:lnTo>
                    <a:pt x="82448" y="300596"/>
                  </a:lnTo>
                  <a:lnTo>
                    <a:pt x="82448" y="232879"/>
                  </a:lnTo>
                  <a:lnTo>
                    <a:pt x="86361" y="213534"/>
                  </a:lnTo>
                  <a:lnTo>
                    <a:pt x="97027" y="197719"/>
                  </a:lnTo>
                  <a:lnTo>
                    <a:pt x="112837" y="187049"/>
                  </a:lnTo>
                  <a:lnTo>
                    <a:pt x="132181" y="183134"/>
                  </a:lnTo>
                  <a:lnTo>
                    <a:pt x="702493" y="183134"/>
                  </a:lnTo>
                  <a:lnTo>
                    <a:pt x="704573" y="179450"/>
                  </a:lnTo>
                  <a:lnTo>
                    <a:pt x="733959" y="145464"/>
                  </a:lnTo>
                  <a:lnTo>
                    <a:pt x="740944" y="133181"/>
                  </a:lnTo>
                  <a:lnTo>
                    <a:pt x="745313" y="119770"/>
                  </a:lnTo>
                  <a:lnTo>
                    <a:pt x="746823" y="105587"/>
                  </a:lnTo>
                  <a:lnTo>
                    <a:pt x="746823" y="103593"/>
                  </a:lnTo>
                  <a:lnTo>
                    <a:pt x="747906" y="77073"/>
                  </a:lnTo>
                  <a:lnTo>
                    <a:pt x="751133" y="50882"/>
                  </a:lnTo>
                  <a:lnTo>
                    <a:pt x="756472" y="25148"/>
                  </a:lnTo>
                  <a:lnTo>
                    <a:pt x="763892" y="0"/>
                  </a:lnTo>
                  <a:close/>
                </a:path>
                <a:path w="763905" h="416560">
                  <a:moveTo>
                    <a:pt x="702493" y="183134"/>
                  </a:moveTo>
                  <a:lnTo>
                    <a:pt x="271754" y="183134"/>
                  </a:lnTo>
                  <a:lnTo>
                    <a:pt x="291098" y="187049"/>
                  </a:lnTo>
                  <a:lnTo>
                    <a:pt x="306908" y="197719"/>
                  </a:lnTo>
                  <a:lnTo>
                    <a:pt x="317574" y="213534"/>
                  </a:lnTo>
                  <a:lnTo>
                    <a:pt x="321487" y="232879"/>
                  </a:lnTo>
                  <a:lnTo>
                    <a:pt x="321487" y="300596"/>
                  </a:lnTo>
                  <a:lnTo>
                    <a:pt x="317574" y="319927"/>
                  </a:lnTo>
                  <a:lnTo>
                    <a:pt x="306908" y="335734"/>
                  </a:lnTo>
                  <a:lnTo>
                    <a:pt x="291098" y="346402"/>
                  </a:lnTo>
                  <a:lnTo>
                    <a:pt x="271754" y="350316"/>
                  </a:lnTo>
                  <a:lnTo>
                    <a:pt x="670083" y="350316"/>
                  </a:lnTo>
                  <a:lnTo>
                    <a:pt x="671058" y="348416"/>
                  </a:lnTo>
                  <a:lnTo>
                    <a:pt x="676440" y="314807"/>
                  </a:lnTo>
                  <a:lnTo>
                    <a:pt x="676440" y="268224"/>
                  </a:lnTo>
                  <a:lnTo>
                    <a:pt x="679798" y="236126"/>
                  </a:lnTo>
                  <a:lnTo>
                    <a:pt x="689408" y="206303"/>
                  </a:lnTo>
                  <a:lnTo>
                    <a:pt x="702493" y="18313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447151" y="2053034"/>
              <a:ext cx="136867" cy="150202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2230078" y="2235194"/>
              <a:ext cx="354330" cy="147955"/>
            </a:xfrm>
            <a:custGeom>
              <a:avLst/>
              <a:gdLst/>
              <a:ahLst/>
              <a:cxnLst/>
              <a:rect l="l" t="t" r="r" b="b"/>
              <a:pathLst>
                <a:path w="354330" h="147955">
                  <a:moveTo>
                    <a:pt x="353948" y="0"/>
                  </a:moveTo>
                  <a:lnTo>
                    <a:pt x="141871" y="2235"/>
                  </a:lnTo>
                  <a:lnTo>
                    <a:pt x="104858" y="23718"/>
                  </a:lnTo>
                  <a:lnTo>
                    <a:pt x="71039" y="50571"/>
                  </a:lnTo>
                  <a:lnTo>
                    <a:pt x="40946" y="82491"/>
                  </a:lnTo>
                  <a:lnTo>
                    <a:pt x="15112" y="119176"/>
                  </a:lnTo>
                  <a:lnTo>
                    <a:pt x="0" y="147408"/>
                  </a:lnTo>
                  <a:lnTo>
                    <a:pt x="100533" y="147408"/>
                  </a:lnTo>
                  <a:lnTo>
                    <a:pt x="133694" y="111220"/>
                  </a:lnTo>
                  <a:lnTo>
                    <a:pt x="173782" y="83573"/>
                  </a:lnTo>
                  <a:lnTo>
                    <a:pt x="219424" y="65921"/>
                  </a:lnTo>
                  <a:lnTo>
                    <a:pt x="269252" y="59715"/>
                  </a:lnTo>
                  <a:lnTo>
                    <a:pt x="291526" y="60937"/>
                  </a:lnTo>
                  <a:lnTo>
                    <a:pt x="313143" y="64522"/>
                  </a:lnTo>
                  <a:lnTo>
                    <a:pt x="333989" y="70345"/>
                  </a:lnTo>
                  <a:lnTo>
                    <a:pt x="353948" y="78282"/>
                  </a:lnTo>
                  <a:lnTo>
                    <a:pt x="353948" y="0"/>
                  </a:lnTo>
                  <a:close/>
                </a:path>
              </a:pathLst>
            </a:custGeom>
            <a:solidFill>
              <a:srgbClr val="909C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056480" y="2415994"/>
              <a:ext cx="254000" cy="416559"/>
            </a:xfrm>
            <a:custGeom>
              <a:avLst/>
              <a:gdLst/>
              <a:ahLst/>
              <a:cxnLst/>
              <a:rect l="l" t="t" r="r" b="b"/>
              <a:pathLst>
                <a:path w="254000" h="416560">
                  <a:moveTo>
                    <a:pt x="253898" y="0"/>
                  </a:moveTo>
                  <a:lnTo>
                    <a:pt x="160083" y="0"/>
                  </a:lnTo>
                  <a:lnTo>
                    <a:pt x="152662" y="25150"/>
                  </a:lnTo>
                  <a:lnTo>
                    <a:pt x="147318" y="50887"/>
                  </a:lnTo>
                  <a:lnTo>
                    <a:pt x="144086" y="77079"/>
                  </a:lnTo>
                  <a:lnTo>
                    <a:pt x="143001" y="105600"/>
                  </a:lnTo>
                  <a:lnTo>
                    <a:pt x="141493" y="119777"/>
                  </a:lnTo>
                  <a:lnTo>
                    <a:pt x="137128" y="133189"/>
                  </a:lnTo>
                  <a:lnTo>
                    <a:pt x="130143" y="145475"/>
                  </a:lnTo>
                  <a:lnTo>
                    <a:pt x="100754" y="179461"/>
                  </a:lnTo>
                  <a:lnTo>
                    <a:pt x="85593" y="206311"/>
                  </a:lnTo>
                  <a:lnTo>
                    <a:pt x="75987" y="236133"/>
                  </a:lnTo>
                  <a:lnTo>
                    <a:pt x="72631" y="268236"/>
                  </a:lnTo>
                  <a:lnTo>
                    <a:pt x="72631" y="314820"/>
                  </a:lnTo>
                  <a:lnTo>
                    <a:pt x="67247" y="348423"/>
                  </a:lnTo>
                  <a:lnTo>
                    <a:pt x="52222" y="377717"/>
                  </a:lnTo>
                  <a:lnTo>
                    <a:pt x="29243" y="400923"/>
                  </a:lnTo>
                  <a:lnTo>
                    <a:pt x="0" y="416267"/>
                  </a:lnTo>
                  <a:lnTo>
                    <a:pt x="159461" y="416267"/>
                  </a:lnTo>
                  <a:lnTo>
                    <a:pt x="159461" y="268236"/>
                  </a:lnTo>
                  <a:lnTo>
                    <a:pt x="164780" y="241946"/>
                  </a:lnTo>
                  <a:lnTo>
                    <a:pt x="179281" y="220451"/>
                  </a:lnTo>
                  <a:lnTo>
                    <a:pt x="200775" y="205944"/>
                  </a:lnTo>
                  <a:lnTo>
                    <a:pt x="227075" y="200621"/>
                  </a:lnTo>
                  <a:lnTo>
                    <a:pt x="229831" y="200621"/>
                  </a:lnTo>
                  <a:lnTo>
                    <a:pt x="229831" y="103593"/>
                  </a:lnTo>
                  <a:lnTo>
                    <a:pt x="231434" y="76018"/>
                  </a:lnTo>
                  <a:lnTo>
                    <a:pt x="236112" y="49429"/>
                  </a:lnTo>
                  <a:lnTo>
                    <a:pt x="243665" y="24025"/>
                  </a:lnTo>
                  <a:lnTo>
                    <a:pt x="253898" y="0"/>
                  </a:lnTo>
                  <a:close/>
                </a:path>
              </a:pathLst>
            </a:custGeom>
            <a:solidFill>
              <a:srgbClr val="CCDF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249332" y="2650012"/>
              <a:ext cx="492125" cy="394970"/>
            </a:xfrm>
            <a:custGeom>
              <a:avLst/>
              <a:gdLst/>
              <a:ahLst/>
              <a:cxnLst/>
              <a:rect l="l" t="t" r="r" b="b"/>
              <a:pathLst>
                <a:path w="492125" h="394969">
                  <a:moveTo>
                    <a:pt x="182905" y="325856"/>
                  </a:moveTo>
                  <a:lnTo>
                    <a:pt x="0" y="325856"/>
                  </a:lnTo>
                  <a:lnTo>
                    <a:pt x="0" y="360337"/>
                  </a:lnTo>
                  <a:lnTo>
                    <a:pt x="2693" y="373641"/>
                  </a:lnTo>
                  <a:lnTo>
                    <a:pt x="10034" y="384522"/>
                  </a:lnTo>
                  <a:lnTo>
                    <a:pt x="20911" y="391867"/>
                  </a:lnTo>
                  <a:lnTo>
                    <a:pt x="34213" y="394563"/>
                  </a:lnTo>
                  <a:lnTo>
                    <a:pt x="457809" y="394563"/>
                  </a:lnTo>
                  <a:lnTo>
                    <a:pt x="471111" y="391867"/>
                  </a:lnTo>
                  <a:lnTo>
                    <a:pt x="481988" y="384522"/>
                  </a:lnTo>
                  <a:lnTo>
                    <a:pt x="489329" y="373641"/>
                  </a:lnTo>
                  <a:lnTo>
                    <a:pt x="492023" y="360337"/>
                  </a:lnTo>
                  <a:lnTo>
                    <a:pt x="492023" y="334759"/>
                  </a:lnTo>
                  <a:lnTo>
                    <a:pt x="194284" y="334759"/>
                  </a:lnTo>
                  <a:lnTo>
                    <a:pt x="188366" y="332117"/>
                  </a:lnTo>
                  <a:lnTo>
                    <a:pt x="183769" y="326986"/>
                  </a:lnTo>
                  <a:lnTo>
                    <a:pt x="183324" y="326428"/>
                  </a:lnTo>
                  <a:lnTo>
                    <a:pt x="182905" y="325856"/>
                  </a:lnTo>
                  <a:close/>
                </a:path>
                <a:path w="492125" h="394969">
                  <a:moveTo>
                    <a:pt x="457809" y="0"/>
                  </a:moveTo>
                  <a:lnTo>
                    <a:pt x="404088" y="0"/>
                  </a:lnTo>
                  <a:lnTo>
                    <a:pt x="404088" y="190779"/>
                  </a:lnTo>
                  <a:lnTo>
                    <a:pt x="397273" y="233262"/>
                  </a:lnTo>
                  <a:lnTo>
                    <a:pt x="378288" y="270195"/>
                  </a:lnTo>
                  <a:lnTo>
                    <a:pt x="349321" y="299389"/>
                  </a:lnTo>
                  <a:lnTo>
                    <a:pt x="312559" y="318655"/>
                  </a:lnTo>
                  <a:lnTo>
                    <a:pt x="311670" y="321919"/>
                  </a:lnTo>
                  <a:lnTo>
                    <a:pt x="310070" y="324954"/>
                  </a:lnTo>
                  <a:lnTo>
                    <a:pt x="303657" y="332117"/>
                  </a:lnTo>
                  <a:lnTo>
                    <a:pt x="297751" y="334759"/>
                  </a:lnTo>
                  <a:lnTo>
                    <a:pt x="492023" y="334759"/>
                  </a:lnTo>
                  <a:lnTo>
                    <a:pt x="492023" y="34213"/>
                  </a:lnTo>
                  <a:lnTo>
                    <a:pt x="489329" y="20916"/>
                  </a:lnTo>
                  <a:lnTo>
                    <a:pt x="481988" y="10039"/>
                  </a:lnTo>
                  <a:lnTo>
                    <a:pt x="471111" y="2695"/>
                  </a:lnTo>
                  <a:lnTo>
                    <a:pt x="457809" y="0"/>
                  </a:lnTo>
                  <a:close/>
                </a:path>
              </a:pathLst>
            </a:custGeom>
            <a:solidFill>
              <a:srgbClr val="D743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535107" y="2599141"/>
              <a:ext cx="239052" cy="167182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1419263" y="2019642"/>
              <a:ext cx="1355725" cy="1058545"/>
            </a:xfrm>
            <a:custGeom>
              <a:avLst/>
              <a:gdLst/>
              <a:ahLst/>
              <a:cxnLst/>
              <a:rect l="l" t="t" r="r" b="b"/>
              <a:pathLst>
                <a:path w="1355725" h="1058545">
                  <a:moveTo>
                    <a:pt x="1159560" y="783691"/>
                  </a:moveTo>
                  <a:lnTo>
                    <a:pt x="1146937" y="739584"/>
                  </a:lnTo>
                  <a:lnTo>
                    <a:pt x="1126159" y="716940"/>
                  </a:lnTo>
                  <a:lnTo>
                    <a:pt x="1126159" y="783691"/>
                  </a:lnTo>
                  <a:lnTo>
                    <a:pt x="1124699" y="795743"/>
                  </a:lnTo>
                  <a:lnTo>
                    <a:pt x="1120444" y="806945"/>
                  </a:lnTo>
                  <a:lnTo>
                    <a:pt x="1113650" y="816813"/>
                  </a:lnTo>
                  <a:lnTo>
                    <a:pt x="1104569" y="824890"/>
                  </a:lnTo>
                  <a:lnTo>
                    <a:pt x="1097597" y="831430"/>
                  </a:lnTo>
                  <a:lnTo>
                    <a:pt x="1092936" y="839558"/>
                  </a:lnTo>
                  <a:lnTo>
                    <a:pt x="1090803" y="848690"/>
                  </a:lnTo>
                  <a:lnTo>
                    <a:pt x="1091425" y="858291"/>
                  </a:lnTo>
                  <a:lnTo>
                    <a:pt x="1107198" y="931748"/>
                  </a:lnTo>
                  <a:lnTo>
                    <a:pt x="1044943" y="931748"/>
                  </a:lnTo>
                  <a:lnTo>
                    <a:pt x="1060716" y="858291"/>
                  </a:lnTo>
                  <a:lnTo>
                    <a:pt x="1061339" y="848690"/>
                  </a:lnTo>
                  <a:lnTo>
                    <a:pt x="1059192" y="839558"/>
                  </a:lnTo>
                  <a:lnTo>
                    <a:pt x="1054519" y="831418"/>
                  </a:lnTo>
                  <a:lnTo>
                    <a:pt x="1047508" y="824839"/>
                  </a:lnTo>
                  <a:lnTo>
                    <a:pt x="1038085" y="816356"/>
                  </a:lnTo>
                  <a:lnTo>
                    <a:pt x="1031201" y="806005"/>
                  </a:lnTo>
                  <a:lnTo>
                    <a:pt x="1027099" y="794258"/>
                  </a:lnTo>
                  <a:lnTo>
                    <a:pt x="1026020" y="781608"/>
                  </a:lnTo>
                  <a:lnTo>
                    <a:pt x="1030211" y="763676"/>
                  </a:lnTo>
                  <a:lnTo>
                    <a:pt x="1040333" y="748766"/>
                  </a:lnTo>
                  <a:lnTo>
                    <a:pt x="1054989" y="738301"/>
                  </a:lnTo>
                  <a:lnTo>
                    <a:pt x="1072781" y="733704"/>
                  </a:lnTo>
                  <a:lnTo>
                    <a:pt x="1083144" y="734085"/>
                  </a:lnTo>
                  <a:lnTo>
                    <a:pt x="1117130" y="754926"/>
                  </a:lnTo>
                  <a:lnTo>
                    <a:pt x="1126159" y="783691"/>
                  </a:lnTo>
                  <a:lnTo>
                    <a:pt x="1126159" y="716940"/>
                  </a:lnTo>
                  <a:lnTo>
                    <a:pt x="1084326" y="700341"/>
                  </a:lnTo>
                  <a:lnTo>
                    <a:pt x="1077556" y="699935"/>
                  </a:lnTo>
                  <a:lnTo>
                    <a:pt x="1070673" y="700366"/>
                  </a:lnTo>
                  <a:lnTo>
                    <a:pt x="1040980" y="708050"/>
                  </a:lnTo>
                  <a:lnTo>
                    <a:pt x="1016520" y="725512"/>
                  </a:lnTo>
                  <a:lnTo>
                    <a:pt x="999642" y="750379"/>
                  </a:lnTo>
                  <a:lnTo>
                    <a:pt x="992644" y="780275"/>
                  </a:lnTo>
                  <a:lnTo>
                    <a:pt x="994308" y="800658"/>
                  </a:lnTo>
                  <a:lnTo>
                    <a:pt x="1011478" y="836561"/>
                  </a:lnTo>
                  <a:lnTo>
                    <a:pt x="1027938" y="851903"/>
                  </a:lnTo>
                  <a:lnTo>
                    <a:pt x="1009040" y="939876"/>
                  </a:lnTo>
                  <a:lnTo>
                    <a:pt x="1008976" y="940435"/>
                  </a:lnTo>
                  <a:lnTo>
                    <a:pt x="1008888" y="945667"/>
                  </a:lnTo>
                  <a:lnTo>
                    <a:pt x="1009078" y="947026"/>
                  </a:lnTo>
                  <a:lnTo>
                    <a:pt x="1011491" y="953884"/>
                  </a:lnTo>
                  <a:lnTo>
                    <a:pt x="1011593" y="954112"/>
                  </a:lnTo>
                  <a:lnTo>
                    <a:pt x="1024331" y="965136"/>
                  </a:lnTo>
                  <a:lnTo>
                    <a:pt x="1127810" y="965136"/>
                  </a:lnTo>
                  <a:lnTo>
                    <a:pt x="1143342" y="941717"/>
                  </a:lnTo>
                  <a:lnTo>
                    <a:pt x="1143190" y="940435"/>
                  </a:lnTo>
                  <a:lnTo>
                    <a:pt x="1142987" y="939317"/>
                  </a:lnTo>
                  <a:lnTo>
                    <a:pt x="1141361" y="931748"/>
                  </a:lnTo>
                  <a:lnTo>
                    <a:pt x="1124204" y="851903"/>
                  </a:lnTo>
                  <a:lnTo>
                    <a:pt x="1130211" y="847242"/>
                  </a:lnTo>
                  <a:lnTo>
                    <a:pt x="1155827" y="808380"/>
                  </a:lnTo>
                  <a:lnTo>
                    <a:pt x="1158621" y="796251"/>
                  </a:lnTo>
                  <a:lnTo>
                    <a:pt x="1159560" y="783691"/>
                  </a:lnTo>
                  <a:close/>
                </a:path>
                <a:path w="1355725" h="1058545">
                  <a:moveTo>
                    <a:pt x="1355496" y="664591"/>
                  </a:moveTo>
                  <a:lnTo>
                    <a:pt x="1350645" y="639445"/>
                  </a:lnTo>
                  <a:lnTo>
                    <a:pt x="1344866" y="630377"/>
                  </a:lnTo>
                  <a:lnTo>
                    <a:pt x="1337348" y="618578"/>
                  </a:lnTo>
                  <a:lnTo>
                    <a:pt x="1322095" y="607250"/>
                  </a:lnTo>
                  <a:lnTo>
                    <a:pt x="1322095" y="664591"/>
                  </a:lnTo>
                  <a:lnTo>
                    <a:pt x="1322095" y="990714"/>
                  </a:lnTo>
                  <a:lnTo>
                    <a:pt x="1319403" y="1004023"/>
                  </a:lnTo>
                  <a:lnTo>
                    <a:pt x="1312049" y="1014895"/>
                  </a:lnTo>
                  <a:lnTo>
                    <a:pt x="1301178" y="1022235"/>
                  </a:lnTo>
                  <a:lnTo>
                    <a:pt x="1287881" y="1024928"/>
                  </a:lnTo>
                  <a:lnTo>
                    <a:pt x="864285" y="1024928"/>
                  </a:lnTo>
                  <a:lnTo>
                    <a:pt x="850976" y="1022235"/>
                  </a:lnTo>
                  <a:lnTo>
                    <a:pt x="840092" y="1014895"/>
                  </a:lnTo>
                  <a:lnTo>
                    <a:pt x="832751" y="1004023"/>
                  </a:lnTo>
                  <a:lnTo>
                    <a:pt x="830059" y="990714"/>
                  </a:lnTo>
                  <a:lnTo>
                    <a:pt x="830059" y="812622"/>
                  </a:lnTo>
                  <a:lnTo>
                    <a:pt x="830059" y="664591"/>
                  </a:lnTo>
                  <a:lnTo>
                    <a:pt x="832751" y="651294"/>
                  </a:lnTo>
                  <a:lnTo>
                    <a:pt x="840092" y="640410"/>
                  </a:lnTo>
                  <a:lnTo>
                    <a:pt x="850976" y="633069"/>
                  </a:lnTo>
                  <a:lnTo>
                    <a:pt x="864285" y="630377"/>
                  </a:lnTo>
                  <a:lnTo>
                    <a:pt x="1287881" y="630377"/>
                  </a:lnTo>
                  <a:lnTo>
                    <a:pt x="1301178" y="633069"/>
                  </a:lnTo>
                  <a:lnTo>
                    <a:pt x="1312049" y="640410"/>
                  </a:lnTo>
                  <a:lnTo>
                    <a:pt x="1319403" y="651294"/>
                  </a:lnTo>
                  <a:lnTo>
                    <a:pt x="1322095" y="664591"/>
                  </a:lnTo>
                  <a:lnTo>
                    <a:pt x="1322095" y="607250"/>
                  </a:lnTo>
                  <a:lnTo>
                    <a:pt x="1317536" y="603859"/>
                  </a:lnTo>
                  <a:lnTo>
                    <a:pt x="1293088" y="597204"/>
                  </a:lnTo>
                  <a:lnTo>
                    <a:pt x="1293088" y="499948"/>
                  </a:lnTo>
                  <a:lnTo>
                    <a:pt x="1286294" y="443585"/>
                  </a:lnTo>
                  <a:lnTo>
                    <a:pt x="1267053" y="392442"/>
                  </a:lnTo>
                  <a:lnTo>
                    <a:pt x="1259687" y="381609"/>
                  </a:lnTo>
                  <a:lnTo>
                    <a:pt x="1259687" y="499948"/>
                  </a:lnTo>
                  <a:lnTo>
                    <a:pt x="1259687" y="596976"/>
                  </a:lnTo>
                  <a:lnTo>
                    <a:pt x="1197419" y="596976"/>
                  </a:lnTo>
                  <a:lnTo>
                    <a:pt x="1197419" y="507238"/>
                  </a:lnTo>
                  <a:lnTo>
                    <a:pt x="1190066" y="460057"/>
                  </a:lnTo>
                  <a:lnTo>
                    <a:pt x="1169797" y="420077"/>
                  </a:lnTo>
                  <a:lnTo>
                    <a:pt x="1164018" y="414464"/>
                  </a:lnTo>
                  <a:lnTo>
                    <a:pt x="1164018" y="507238"/>
                  </a:lnTo>
                  <a:lnTo>
                    <a:pt x="1164018" y="596976"/>
                  </a:lnTo>
                  <a:lnTo>
                    <a:pt x="996111" y="596976"/>
                  </a:lnTo>
                  <a:lnTo>
                    <a:pt x="996111" y="507238"/>
                  </a:lnTo>
                  <a:lnTo>
                    <a:pt x="1002715" y="467563"/>
                  </a:lnTo>
                  <a:lnTo>
                    <a:pt x="1020724" y="435114"/>
                  </a:lnTo>
                  <a:lnTo>
                    <a:pt x="1047407" y="413232"/>
                  </a:lnTo>
                  <a:lnTo>
                    <a:pt x="1080058" y="405193"/>
                  </a:lnTo>
                  <a:lnTo>
                    <a:pt x="1087767" y="405193"/>
                  </a:lnTo>
                  <a:lnTo>
                    <a:pt x="1126947" y="422656"/>
                  </a:lnTo>
                  <a:lnTo>
                    <a:pt x="1159370" y="473760"/>
                  </a:lnTo>
                  <a:lnTo>
                    <a:pt x="1164018" y="507238"/>
                  </a:lnTo>
                  <a:lnTo>
                    <a:pt x="1164018" y="414464"/>
                  </a:lnTo>
                  <a:lnTo>
                    <a:pt x="1101191" y="374040"/>
                  </a:lnTo>
                  <a:lnTo>
                    <a:pt x="1087285" y="371805"/>
                  </a:lnTo>
                  <a:lnTo>
                    <a:pt x="1080058" y="371805"/>
                  </a:lnTo>
                  <a:lnTo>
                    <a:pt x="1034415" y="382473"/>
                  </a:lnTo>
                  <a:lnTo>
                    <a:pt x="997115" y="411518"/>
                  </a:lnTo>
                  <a:lnTo>
                    <a:pt x="971943" y="454571"/>
                  </a:lnTo>
                  <a:lnTo>
                    <a:pt x="962710" y="507238"/>
                  </a:lnTo>
                  <a:lnTo>
                    <a:pt x="962710" y="596976"/>
                  </a:lnTo>
                  <a:lnTo>
                    <a:pt x="900442" y="596976"/>
                  </a:lnTo>
                  <a:lnTo>
                    <a:pt x="900442" y="499948"/>
                  </a:lnTo>
                  <a:lnTo>
                    <a:pt x="906868" y="449160"/>
                  </a:lnTo>
                  <a:lnTo>
                    <a:pt x="924991" y="403491"/>
                  </a:lnTo>
                  <a:lnTo>
                    <a:pt x="930173" y="396354"/>
                  </a:lnTo>
                  <a:lnTo>
                    <a:pt x="953109" y="364756"/>
                  </a:lnTo>
                  <a:lnTo>
                    <a:pt x="955281" y="362966"/>
                  </a:lnTo>
                  <a:lnTo>
                    <a:pt x="989469" y="334822"/>
                  </a:lnTo>
                  <a:lnTo>
                    <a:pt x="1032370" y="315506"/>
                  </a:lnTo>
                  <a:lnTo>
                    <a:pt x="1080071" y="308660"/>
                  </a:lnTo>
                  <a:lnTo>
                    <a:pt x="1127760" y="315506"/>
                  </a:lnTo>
                  <a:lnTo>
                    <a:pt x="1170647" y="334822"/>
                  </a:lnTo>
                  <a:lnTo>
                    <a:pt x="1207008" y="364756"/>
                  </a:lnTo>
                  <a:lnTo>
                    <a:pt x="1235125" y="403491"/>
                  </a:lnTo>
                  <a:lnTo>
                    <a:pt x="1253261" y="449160"/>
                  </a:lnTo>
                  <a:lnTo>
                    <a:pt x="1259687" y="499948"/>
                  </a:lnTo>
                  <a:lnTo>
                    <a:pt x="1259687" y="381609"/>
                  </a:lnTo>
                  <a:lnTo>
                    <a:pt x="1237094" y="348335"/>
                  </a:lnTo>
                  <a:lnTo>
                    <a:pt x="1198130" y="313067"/>
                  </a:lnTo>
                  <a:lnTo>
                    <a:pt x="1198156" y="308660"/>
                  </a:lnTo>
                  <a:lnTo>
                    <a:pt x="1198156" y="293839"/>
                  </a:lnTo>
                  <a:lnTo>
                    <a:pt x="1198156" y="215557"/>
                  </a:lnTo>
                  <a:lnTo>
                    <a:pt x="1198156" y="184556"/>
                  </a:lnTo>
                  <a:lnTo>
                    <a:pt x="1198156" y="72491"/>
                  </a:lnTo>
                  <a:lnTo>
                    <a:pt x="1195755" y="53975"/>
                  </a:lnTo>
                  <a:lnTo>
                    <a:pt x="1188986" y="37223"/>
                  </a:lnTo>
                  <a:lnTo>
                    <a:pt x="1186167" y="33388"/>
                  </a:lnTo>
                  <a:lnTo>
                    <a:pt x="1178445" y="22847"/>
                  </a:lnTo>
                  <a:lnTo>
                    <a:pt x="1164755" y="11455"/>
                  </a:lnTo>
                  <a:lnTo>
                    <a:pt x="1164755" y="72491"/>
                  </a:lnTo>
                  <a:lnTo>
                    <a:pt x="1164755" y="182156"/>
                  </a:lnTo>
                  <a:lnTo>
                    <a:pt x="1164755" y="215557"/>
                  </a:lnTo>
                  <a:lnTo>
                    <a:pt x="1164755" y="293839"/>
                  </a:lnTo>
                  <a:lnTo>
                    <a:pt x="1144790" y="285902"/>
                  </a:lnTo>
                  <a:lnTo>
                    <a:pt x="1123950" y="280073"/>
                  </a:lnTo>
                  <a:lnTo>
                    <a:pt x="1102334" y="276491"/>
                  </a:lnTo>
                  <a:lnTo>
                    <a:pt x="1080071" y="275259"/>
                  </a:lnTo>
                  <a:lnTo>
                    <a:pt x="1030236" y="281470"/>
                  </a:lnTo>
                  <a:lnTo>
                    <a:pt x="984592" y="299123"/>
                  </a:lnTo>
                  <a:lnTo>
                    <a:pt x="944499" y="326783"/>
                  </a:lnTo>
                  <a:lnTo>
                    <a:pt x="911339" y="362966"/>
                  </a:lnTo>
                  <a:lnTo>
                    <a:pt x="891120" y="362966"/>
                  </a:lnTo>
                  <a:lnTo>
                    <a:pt x="891120" y="396354"/>
                  </a:lnTo>
                  <a:lnTo>
                    <a:pt x="880884" y="420382"/>
                  </a:lnTo>
                  <a:lnTo>
                    <a:pt x="873315" y="445782"/>
                  </a:lnTo>
                  <a:lnTo>
                    <a:pt x="868641" y="472376"/>
                  </a:lnTo>
                  <a:lnTo>
                    <a:pt x="867041" y="499948"/>
                  </a:lnTo>
                  <a:lnTo>
                    <a:pt x="867041" y="596976"/>
                  </a:lnTo>
                  <a:lnTo>
                    <a:pt x="864285" y="596976"/>
                  </a:lnTo>
                  <a:lnTo>
                    <a:pt x="837984" y="602297"/>
                  </a:lnTo>
                  <a:lnTo>
                    <a:pt x="816495" y="616813"/>
                  </a:lnTo>
                  <a:lnTo>
                    <a:pt x="801992" y="638314"/>
                  </a:lnTo>
                  <a:lnTo>
                    <a:pt x="796671" y="664591"/>
                  </a:lnTo>
                  <a:lnTo>
                    <a:pt x="796671" y="812622"/>
                  </a:lnTo>
                  <a:lnTo>
                    <a:pt x="72466" y="812622"/>
                  </a:lnTo>
                  <a:lnTo>
                    <a:pt x="57264" y="809548"/>
                  </a:lnTo>
                  <a:lnTo>
                    <a:pt x="44843" y="801166"/>
                  </a:lnTo>
                  <a:lnTo>
                    <a:pt x="36474" y="788733"/>
                  </a:lnTo>
                  <a:lnTo>
                    <a:pt x="33401" y="773531"/>
                  </a:lnTo>
                  <a:lnTo>
                    <a:pt x="33401" y="396354"/>
                  </a:lnTo>
                  <a:lnTo>
                    <a:pt x="891120" y="396354"/>
                  </a:lnTo>
                  <a:lnTo>
                    <a:pt x="891120" y="362966"/>
                  </a:lnTo>
                  <a:lnTo>
                    <a:pt x="33401" y="362966"/>
                  </a:lnTo>
                  <a:lnTo>
                    <a:pt x="33401" y="217957"/>
                  </a:lnTo>
                  <a:lnTo>
                    <a:pt x="936574" y="217957"/>
                  </a:lnTo>
                  <a:lnTo>
                    <a:pt x="1164755" y="215557"/>
                  </a:lnTo>
                  <a:lnTo>
                    <a:pt x="1164755" y="182156"/>
                  </a:lnTo>
                  <a:lnTo>
                    <a:pt x="936396" y="184556"/>
                  </a:lnTo>
                  <a:lnTo>
                    <a:pt x="33401" y="184556"/>
                  </a:lnTo>
                  <a:lnTo>
                    <a:pt x="33401" y="72491"/>
                  </a:lnTo>
                  <a:lnTo>
                    <a:pt x="36474" y="57289"/>
                  </a:lnTo>
                  <a:lnTo>
                    <a:pt x="44843" y="44856"/>
                  </a:lnTo>
                  <a:lnTo>
                    <a:pt x="57264" y="36474"/>
                  </a:lnTo>
                  <a:lnTo>
                    <a:pt x="72466" y="33388"/>
                  </a:lnTo>
                  <a:lnTo>
                    <a:pt x="1125689" y="33388"/>
                  </a:lnTo>
                  <a:lnTo>
                    <a:pt x="1140879" y="36474"/>
                  </a:lnTo>
                  <a:lnTo>
                    <a:pt x="1153299" y="44856"/>
                  </a:lnTo>
                  <a:lnTo>
                    <a:pt x="1161681" y="57289"/>
                  </a:lnTo>
                  <a:lnTo>
                    <a:pt x="1164755" y="72491"/>
                  </a:lnTo>
                  <a:lnTo>
                    <a:pt x="1164755" y="11455"/>
                  </a:lnTo>
                  <a:lnTo>
                    <a:pt x="1155915" y="6604"/>
                  </a:lnTo>
                  <a:lnTo>
                    <a:pt x="1146390" y="3009"/>
                  </a:lnTo>
                  <a:lnTo>
                    <a:pt x="1136269" y="774"/>
                  </a:lnTo>
                  <a:lnTo>
                    <a:pt x="1125689" y="0"/>
                  </a:lnTo>
                  <a:lnTo>
                    <a:pt x="72466" y="0"/>
                  </a:lnTo>
                  <a:lnTo>
                    <a:pt x="44284" y="5715"/>
                  </a:lnTo>
                  <a:lnTo>
                    <a:pt x="21247" y="21259"/>
                  </a:lnTo>
                  <a:lnTo>
                    <a:pt x="5702" y="44310"/>
                  </a:lnTo>
                  <a:lnTo>
                    <a:pt x="0" y="72491"/>
                  </a:lnTo>
                  <a:lnTo>
                    <a:pt x="0" y="773531"/>
                  </a:lnTo>
                  <a:lnTo>
                    <a:pt x="5702" y="801725"/>
                  </a:lnTo>
                  <a:lnTo>
                    <a:pt x="21247" y="824763"/>
                  </a:lnTo>
                  <a:lnTo>
                    <a:pt x="44284" y="840320"/>
                  </a:lnTo>
                  <a:lnTo>
                    <a:pt x="72466" y="846023"/>
                  </a:lnTo>
                  <a:lnTo>
                    <a:pt x="796671" y="846023"/>
                  </a:lnTo>
                  <a:lnTo>
                    <a:pt x="796671" y="990714"/>
                  </a:lnTo>
                  <a:lnTo>
                    <a:pt x="801992" y="1017003"/>
                  </a:lnTo>
                  <a:lnTo>
                    <a:pt x="816495" y="1038504"/>
                  </a:lnTo>
                  <a:lnTo>
                    <a:pt x="837984" y="1053007"/>
                  </a:lnTo>
                  <a:lnTo>
                    <a:pt x="864285" y="1058329"/>
                  </a:lnTo>
                  <a:lnTo>
                    <a:pt x="1287881" y="1058329"/>
                  </a:lnTo>
                  <a:lnTo>
                    <a:pt x="1314170" y="1053007"/>
                  </a:lnTo>
                  <a:lnTo>
                    <a:pt x="1335671" y="1038504"/>
                  </a:lnTo>
                  <a:lnTo>
                    <a:pt x="1344828" y="1024928"/>
                  </a:lnTo>
                  <a:lnTo>
                    <a:pt x="1350175" y="1017003"/>
                  </a:lnTo>
                  <a:lnTo>
                    <a:pt x="1355496" y="990714"/>
                  </a:lnTo>
                  <a:lnTo>
                    <a:pt x="1355496" y="664591"/>
                  </a:lnTo>
                  <a:close/>
                </a:path>
              </a:pathLst>
            </a:custGeom>
            <a:solidFill>
              <a:srgbClr val="2213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9223323" y="1816745"/>
            <a:ext cx="1432560" cy="1446530"/>
            <a:chOff x="9223323" y="1816745"/>
            <a:chExt cx="1432560" cy="1446530"/>
          </a:xfrm>
        </p:grpSpPr>
        <p:sp>
          <p:nvSpPr>
            <p:cNvPr id="31" name="object 31"/>
            <p:cNvSpPr/>
            <p:nvPr/>
          </p:nvSpPr>
          <p:spPr>
            <a:xfrm>
              <a:off x="9223323" y="1869277"/>
              <a:ext cx="1340485" cy="1382395"/>
            </a:xfrm>
            <a:custGeom>
              <a:avLst/>
              <a:gdLst/>
              <a:ahLst/>
              <a:cxnLst/>
              <a:rect l="l" t="t" r="r" b="b"/>
              <a:pathLst>
                <a:path w="1340484" h="1382395">
                  <a:moveTo>
                    <a:pt x="748797" y="0"/>
                  </a:moveTo>
                  <a:lnTo>
                    <a:pt x="705891" y="1089"/>
                  </a:lnTo>
                  <a:lnTo>
                    <a:pt x="662507" y="6101"/>
                  </a:lnTo>
                  <a:lnTo>
                    <a:pt x="617199" y="15011"/>
                  </a:lnTo>
                  <a:lnTo>
                    <a:pt x="572496" y="26995"/>
                  </a:lnTo>
                  <a:lnTo>
                    <a:pt x="528526" y="41920"/>
                  </a:lnTo>
                  <a:lnTo>
                    <a:pt x="485417" y="59650"/>
                  </a:lnTo>
                  <a:lnTo>
                    <a:pt x="443295" y="80049"/>
                  </a:lnTo>
                  <a:lnTo>
                    <a:pt x="402290" y="102983"/>
                  </a:lnTo>
                  <a:lnTo>
                    <a:pt x="362527" y="128317"/>
                  </a:lnTo>
                  <a:lnTo>
                    <a:pt x="324136" y="155916"/>
                  </a:lnTo>
                  <a:lnTo>
                    <a:pt x="287243" y="185645"/>
                  </a:lnTo>
                  <a:lnTo>
                    <a:pt x="251977" y="217368"/>
                  </a:lnTo>
                  <a:lnTo>
                    <a:pt x="218465" y="250950"/>
                  </a:lnTo>
                  <a:lnTo>
                    <a:pt x="186835" y="286258"/>
                  </a:lnTo>
                  <a:lnTo>
                    <a:pt x="157214" y="323155"/>
                  </a:lnTo>
                  <a:lnTo>
                    <a:pt x="129731" y="361506"/>
                  </a:lnTo>
                  <a:lnTo>
                    <a:pt x="104512" y="401177"/>
                  </a:lnTo>
                  <a:lnTo>
                    <a:pt x="81686" y="442032"/>
                  </a:lnTo>
                  <a:lnTo>
                    <a:pt x="61379" y="483936"/>
                  </a:lnTo>
                  <a:lnTo>
                    <a:pt x="43721" y="526755"/>
                  </a:lnTo>
                  <a:lnTo>
                    <a:pt x="28838" y="570354"/>
                  </a:lnTo>
                  <a:lnTo>
                    <a:pt x="16858" y="614596"/>
                  </a:lnTo>
                  <a:lnTo>
                    <a:pt x="7910" y="659348"/>
                  </a:lnTo>
                  <a:lnTo>
                    <a:pt x="2119" y="704474"/>
                  </a:lnTo>
                  <a:lnTo>
                    <a:pt x="0" y="747584"/>
                  </a:lnTo>
                  <a:lnTo>
                    <a:pt x="1539" y="790241"/>
                  </a:lnTo>
                  <a:lnTo>
                    <a:pt x="6622" y="832331"/>
                  </a:lnTo>
                  <a:lnTo>
                    <a:pt x="15136" y="873739"/>
                  </a:lnTo>
                  <a:lnTo>
                    <a:pt x="26967" y="914353"/>
                  </a:lnTo>
                  <a:lnTo>
                    <a:pt x="41999" y="954056"/>
                  </a:lnTo>
                  <a:lnTo>
                    <a:pt x="60120" y="992736"/>
                  </a:lnTo>
                  <a:lnTo>
                    <a:pt x="81214" y="1030278"/>
                  </a:lnTo>
                  <a:lnTo>
                    <a:pt x="105168" y="1066568"/>
                  </a:lnTo>
                  <a:lnTo>
                    <a:pt x="131867" y="1101491"/>
                  </a:lnTo>
                  <a:lnTo>
                    <a:pt x="161198" y="1134934"/>
                  </a:lnTo>
                  <a:lnTo>
                    <a:pt x="193045" y="1166782"/>
                  </a:lnTo>
                  <a:lnTo>
                    <a:pt x="227296" y="1196921"/>
                  </a:lnTo>
                  <a:lnTo>
                    <a:pt x="263835" y="1225237"/>
                  </a:lnTo>
                  <a:lnTo>
                    <a:pt x="302549" y="1251616"/>
                  </a:lnTo>
                  <a:lnTo>
                    <a:pt x="343324" y="1275943"/>
                  </a:lnTo>
                  <a:lnTo>
                    <a:pt x="386044" y="1298105"/>
                  </a:lnTo>
                  <a:lnTo>
                    <a:pt x="430597" y="1317986"/>
                  </a:lnTo>
                  <a:lnTo>
                    <a:pt x="476867" y="1335474"/>
                  </a:lnTo>
                  <a:lnTo>
                    <a:pt x="524742" y="1350453"/>
                  </a:lnTo>
                  <a:lnTo>
                    <a:pt x="574105" y="1362810"/>
                  </a:lnTo>
                  <a:lnTo>
                    <a:pt x="624845" y="1372430"/>
                  </a:lnTo>
                  <a:lnTo>
                    <a:pt x="676845" y="1379199"/>
                  </a:lnTo>
                  <a:lnTo>
                    <a:pt x="724700" y="1382400"/>
                  </a:lnTo>
                  <a:lnTo>
                    <a:pt x="771435" y="1382301"/>
                  </a:lnTo>
                  <a:lnTo>
                    <a:pt x="816963" y="1378993"/>
                  </a:lnTo>
                  <a:lnTo>
                    <a:pt x="861198" y="1372570"/>
                  </a:lnTo>
                  <a:lnTo>
                    <a:pt x="904053" y="1363122"/>
                  </a:lnTo>
                  <a:lnTo>
                    <a:pt x="945440" y="1350743"/>
                  </a:lnTo>
                  <a:lnTo>
                    <a:pt x="985272" y="1335524"/>
                  </a:lnTo>
                  <a:lnTo>
                    <a:pt x="1023463" y="1317556"/>
                  </a:lnTo>
                  <a:lnTo>
                    <a:pt x="1059925" y="1296933"/>
                  </a:lnTo>
                  <a:lnTo>
                    <a:pt x="1094571" y="1273745"/>
                  </a:lnTo>
                  <a:lnTo>
                    <a:pt x="1127315" y="1248086"/>
                  </a:lnTo>
                  <a:lnTo>
                    <a:pt x="1158070" y="1220047"/>
                  </a:lnTo>
                  <a:lnTo>
                    <a:pt x="1186747" y="1189720"/>
                  </a:lnTo>
                  <a:lnTo>
                    <a:pt x="1213261" y="1157196"/>
                  </a:lnTo>
                  <a:lnTo>
                    <a:pt x="1237525" y="1122569"/>
                  </a:lnTo>
                  <a:lnTo>
                    <a:pt x="1259451" y="1085930"/>
                  </a:lnTo>
                  <a:lnTo>
                    <a:pt x="1278952" y="1047372"/>
                  </a:lnTo>
                  <a:lnTo>
                    <a:pt x="1295941" y="1006985"/>
                  </a:lnTo>
                  <a:lnTo>
                    <a:pt x="1310332" y="964862"/>
                  </a:lnTo>
                  <a:lnTo>
                    <a:pt x="1322037" y="921096"/>
                  </a:lnTo>
                  <a:lnTo>
                    <a:pt x="1330969" y="875778"/>
                  </a:lnTo>
                  <a:lnTo>
                    <a:pt x="1337042" y="829000"/>
                  </a:lnTo>
                  <a:lnTo>
                    <a:pt x="1340168" y="780854"/>
                  </a:lnTo>
                  <a:lnTo>
                    <a:pt x="1340261" y="731432"/>
                  </a:lnTo>
                  <a:lnTo>
                    <a:pt x="1337232" y="680826"/>
                  </a:lnTo>
                  <a:lnTo>
                    <a:pt x="1330737" y="625934"/>
                  </a:lnTo>
                  <a:lnTo>
                    <a:pt x="1321366" y="572566"/>
                  </a:lnTo>
                  <a:lnTo>
                    <a:pt x="1309233" y="520837"/>
                  </a:lnTo>
                  <a:lnTo>
                    <a:pt x="1294454" y="470859"/>
                  </a:lnTo>
                  <a:lnTo>
                    <a:pt x="1277140" y="422749"/>
                  </a:lnTo>
                  <a:lnTo>
                    <a:pt x="1257408" y="376619"/>
                  </a:lnTo>
                  <a:lnTo>
                    <a:pt x="1235371" y="332584"/>
                  </a:lnTo>
                  <a:lnTo>
                    <a:pt x="1211144" y="290758"/>
                  </a:lnTo>
                  <a:lnTo>
                    <a:pt x="1184840" y="251255"/>
                  </a:lnTo>
                  <a:lnTo>
                    <a:pt x="1156574" y="214190"/>
                  </a:lnTo>
                  <a:lnTo>
                    <a:pt x="1126460" y="179677"/>
                  </a:lnTo>
                  <a:lnTo>
                    <a:pt x="1094612" y="147829"/>
                  </a:lnTo>
                  <a:lnTo>
                    <a:pt x="1061144" y="118761"/>
                  </a:lnTo>
                  <a:lnTo>
                    <a:pt x="1026171" y="92588"/>
                  </a:lnTo>
                  <a:lnTo>
                    <a:pt x="989806" y="69423"/>
                  </a:lnTo>
                  <a:lnTo>
                    <a:pt x="952164" y="49380"/>
                  </a:lnTo>
                  <a:lnTo>
                    <a:pt x="913360" y="32574"/>
                  </a:lnTo>
                  <a:lnTo>
                    <a:pt x="873507" y="19119"/>
                  </a:lnTo>
                  <a:lnTo>
                    <a:pt x="832719" y="9128"/>
                  </a:lnTo>
                  <a:lnTo>
                    <a:pt x="791111" y="2717"/>
                  </a:lnTo>
                  <a:lnTo>
                    <a:pt x="748797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308887" y="1874231"/>
              <a:ext cx="1340485" cy="1382395"/>
            </a:xfrm>
            <a:custGeom>
              <a:avLst/>
              <a:gdLst/>
              <a:ahLst/>
              <a:cxnLst/>
              <a:rect l="l" t="t" r="r" b="b"/>
              <a:pathLst>
                <a:path w="1340484" h="1382395">
                  <a:moveTo>
                    <a:pt x="1337232" y="680826"/>
                  </a:moveTo>
                  <a:lnTo>
                    <a:pt x="1340261" y="731432"/>
                  </a:lnTo>
                  <a:lnTo>
                    <a:pt x="1340168" y="780854"/>
                  </a:lnTo>
                  <a:lnTo>
                    <a:pt x="1337042" y="829000"/>
                  </a:lnTo>
                  <a:lnTo>
                    <a:pt x="1330969" y="875778"/>
                  </a:lnTo>
                  <a:lnTo>
                    <a:pt x="1322037" y="921096"/>
                  </a:lnTo>
                  <a:lnTo>
                    <a:pt x="1310332" y="964862"/>
                  </a:lnTo>
                  <a:lnTo>
                    <a:pt x="1295941" y="1006985"/>
                  </a:lnTo>
                  <a:lnTo>
                    <a:pt x="1278952" y="1047372"/>
                  </a:lnTo>
                  <a:lnTo>
                    <a:pt x="1259451" y="1085930"/>
                  </a:lnTo>
                  <a:lnTo>
                    <a:pt x="1237525" y="1122569"/>
                  </a:lnTo>
                  <a:lnTo>
                    <a:pt x="1213261" y="1157196"/>
                  </a:lnTo>
                  <a:lnTo>
                    <a:pt x="1186747" y="1189720"/>
                  </a:lnTo>
                  <a:lnTo>
                    <a:pt x="1158070" y="1220047"/>
                  </a:lnTo>
                  <a:lnTo>
                    <a:pt x="1127315" y="1248086"/>
                  </a:lnTo>
                  <a:lnTo>
                    <a:pt x="1094571" y="1273745"/>
                  </a:lnTo>
                  <a:lnTo>
                    <a:pt x="1059925" y="1296933"/>
                  </a:lnTo>
                  <a:lnTo>
                    <a:pt x="1023463" y="1317556"/>
                  </a:lnTo>
                  <a:lnTo>
                    <a:pt x="985272" y="1335524"/>
                  </a:lnTo>
                  <a:lnTo>
                    <a:pt x="945440" y="1350743"/>
                  </a:lnTo>
                  <a:lnTo>
                    <a:pt x="904053" y="1363122"/>
                  </a:lnTo>
                  <a:lnTo>
                    <a:pt x="861198" y="1372570"/>
                  </a:lnTo>
                  <a:lnTo>
                    <a:pt x="816963" y="1378993"/>
                  </a:lnTo>
                  <a:lnTo>
                    <a:pt x="771435" y="1382301"/>
                  </a:lnTo>
                  <a:lnTo>
                    <a:pt x="724700" y="1382400"/>
                  </a:lnTo>
                  <a:lnTo>
                    <a:pt x="676845" y="1379199"/>
                  </a:lnTo>
                  <a:lnTo>
                    <a:pt x="624845" y="1372430"/>
                  </a:lnTo>
                  <a:lnTo>
                    <a:pt x="574105" y="1362810"/>
                  </a:lnTo>
                  <a:lnTo>
                    <a:pt x="524742" y="1350453"/>
                  </a:lnTo>
                  <a:lnTo>
                    <a:pt x="476867" y="1335474"/>
                  </a:lnTo>
                  <a:lnTo>
                    <a:pt x="430597" y="1317986"/>
                  </a:lnTo>
                  <a:lnTo>
                    <a:pt x="386044" y="1298105"/>
                  </a:lnTo>
                  <a:lnTo>
                    <a:pt x="343324" y="1275943"/>
                  </a:lnTo>
                  <a:lnTo>
                    <a:pt x="302549" y="1251616"/>
                  </a:lnTo>
                  <a:lnTo>
                    <a:pt x="263835" y="1225237"/>
                  </a:lnTo>
                  <a:lnTo>
                    <a:pt x="227296" y="1196921"/>
                  </a:lnTo>
                  <a:lnTo>
                    <a:pt x="193045" y="1166782"/>
                  </a:lnTo>
                  <a:lnTo>
                    <a:pt x="161198" y="1134934"/>
                  </a:lnTo>
                  <a:lnTo>
                    <a:pt x="131867" y="1101491"/>
                  </a:lnTo>
                  <a:lnTo>
                    <a:pt x="105168" y="1066568"/>
                  </a:lnTo>
                  <a:lnTo>
                    <a:pt x="81214" y="1030278"/>
                  </a:lnTo>
                  <a:lnTo>
                    <a:pt x="60120" y="992736"/>
                  </a:lnTo>
                  <a:lnTo>
                    <a:pt x="41999" y="954056"/>
                  </a:lnTo>
                  <a:lnTo>
                    <a:pt x="26967" y="914353"/>
                  </a:lnTo>
                  <a:lnTo>
                    <a:pt x="15136" y="873739"/>
                  </a:lnTo>
                  <a:lnTo>
                    <a:pt x="6622" y="832331"/>
                  </a:lnTo>
                  <a:lnTo>
                    <a:pt x="1539" y="790241"/>
                  </a:lnTo>
                  <a:lnTo>
                    <a:pt x="0" y="747584"/>
                  </a:lnTo>
                  <a:lnTo>
                    <a:pt x="2119" y="704474"/>
                  </a:lnTo>
                  <a:lnTo>
                    <a:pt x="7910" y="659348"/>
                  </a:lnTo>
                  <a:lnTo>
                    <a:pt x="16858" y="614596"/>
                  </a:lnTo>
                  <a:lnTo>
                    <a:pt x="28838" y="570354"/>
                  </a:lnTo>
                  <a:lnTo>
                    <a:pt x="43721" y="526755"/>
                  </a:lnTo>
                  <a:lnTo>
                    <a:pt x="61379" y="483936"/>
                  </a:lnTo>
                  <a:lnTo>
                    <a:pt x="81686" y="442032"/>
                  </a:lnTo>
                  <a:lnTo>
                    <a:pt x="104512" y="401177"/>
                  </a:lnTo>
                  <a:lnTo>
                    <a:pt x="129731" y="361506"/>
                  </a:lnTo>
                  <a:lnTo>
                    <a:pt x="157214" y="323155"/>
                  </a:lnTo>
                  <a:lnTo>
                    <a:pt x="186835" y="286258"/>
                  </a:lnTo>
                  <a:lnTo>
                    <a:pt x="218465" y="250950"/>
                  </a:lnTo>
                  <a:lnTo>
                    <a:pt x="251977" y="217368"/>
                  </a:lnTo>
                  <a:lnTo>
                    <a:pt x="287243" y="185645"/>
                  </a:lnTo>
                  <a:lnTo>
                    <a:pt x="324136" y="155916"/>
                  </a:lnTo>
                  <a:lnTo>
                    <a:pt x="362527" y="128317"/>
                  </a:lnTo>
                  <a:lnTo>
                    <a:pt x="402290" y="102983"/>
                  </a:lnTo>
                  <a:lnTo>
                    <a:pt x="443295" y="80049"/>
                  </a:lnTo>
                  <a:lnTo>
                    <a:pt x="485417" y="59650"/>
                  </a:lnTo>
                  <a:lnTo>
                    <a:pt x="528526" y="41920"/>
                  </a:lnTo>
                  <a:lnTo>
                    <a:pt x="572496" y="26995"/>
                  </a:lnTo>
                  <a:lnTo>
                    <a:pt x="617199" y="15011"/>
                  </a:lnTo>
                  <a:lnTo>
                    <a:pt x="662507" y="6101"/>
                  </a:lnTo>
                  <a:lnTo>
                    <a:pt x="705891" y="1089"/>
                  </a:lnTo>
                  <a:lnTo>
                    <a:pt x="748797" y="0"/>
                  </a:lnTo>
                  <a:lnTo>
                    <a:pt x="791111" y="2717"/>
                  </a:lnTo>
                  <a:lnTo>
                    <a:pt x="832719" y="9128"/>
                  </a:lnTo>
                  <a:lnTo>
                    <a:pt x="873507" y="19119"/>
                  </a:lnTo>
                  <a:lnTo>
                    <a:pt x="913360" y="32574"/>
                  </a:lnTo>
                  <a:lnTo>
                    <a:pt x="952164" y="49380"/>
                  </a:lnTo>
                  <a:lnTo>
                    <a:pt x="989806" y="69423"/>
                  </a:lnTo>
                  <a:lnTo>
                    <a:pt x="1026171" y="92588"/>
                  </a:lnTo>
                  <a:lnTo>
                    <a:pt x="1061144" y="118761"/>
                  </a:lnTo>
                  <a:lnTo>
                    <a:pt x="1094612" y="147829"/>
                  </a:lnTo>
                  <a:lnTo>
                    <a:pt x="1126460" y="179677"/>
                  </a:lnTo>
                  <a:lnTo>
                    <a:pt x="1156574" y="214190"/>
                  </a:lnTo>
                  <a:lnTo>
                    <a:pt x="1184840" y="251255"/>
                  </a:lnTo>
                  <a:lnTo>
                    <a:pt x="1211144" y="290758"/>
                  </a:lnTo>
                  <a:lnTo>
                    <a:pt x="1235371" y="332584"/>
                  </a:lnTo>
                  <a:lnTo>
                    <a:pt x="1257408" y="376619"/>
                  </a:lnTo>
                  <a:lnTo>
                    <a:pt x="1277140" y="422749"/>
                  </a:lnTo>
                  <a:lnTo>
                    <a:pt x="1294454" y="470859"/>
                  </a:lnTo>
                  <a:lnTo>
                    <a:pt x="1309233" y="520837"/>
                  </a:lnTo>
                  <a:lnTo>
                    <a:pt x="1321366" y="572566"/>
                  </a:lnTo>
                  <a:lnTo>
                    <a:pt x="1330737" y="625934"/>
                  </a:lnTo>
                  <a:lnTo>
                    <a:pt x="1337232" y="680826"/>
                  </a:lnTo>
                  <a:close/>
                </a:path>
              </a:pathLst>
            </a:custGeom>
            <a:ln w="12700">
              <a:solidFill>
                <a:srgbClr val="20212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447584" y="1953773"/>
              <a:ext cx="951865" cy="1254760"/>
            </a:xfrm>
            <a:custGeom>
              <a:avLst/>
              <a:gdLst/>
              <a:ahLst/>
              <a:cxnLst/>
              <a:rect l="l" t="t" r="r" b="b"/>
              <a:pathLst>
                <a:path w="951865" h="1254760">
                  <a:moveTo>
                    <a:pt x="923823" y="0"/>
                  </a:moveTo>
                  <a:lnTo>
                    <a:pt x="27876" y="0"/>
                  </a:lnTo>
                  <a:lnTo>
                    <a:pt x="17027" y="2191"/>
                  </a:lnTo>
                  <a:lnTo>
                    <a:pt x="8166" y="8166"/>
                  </a:lnTo>
                  <a:lnTo>
                    <a:pt x="2191" y="17027"/>
                  </a:lnTo>
                  <a:lnTo>
                    <a:pt x="0" y="27876"/>
                  </a:lnTo>
                  <a:lnTo>
                    <a:pt x="0" y="1226451"/>
                  </a:lnTo>
                  <a:lnTo>
                    <a:pt x="2191" y="1237301"/>
                  </a:lnTo>
                  <a:lnTo>
                    <a:pt x="8166" y="1246162"/>
                  </a:lnTo>
                  <a:lnTo>
                    <a:pt x="17027" y="1252137"/>
                  </a:lnTo>
                  <a:lnTo>
                    <a:pt x="27876" y="1254328"/>
                  </a:lnTo>
                  <a:lnTo>
                    <a:pt x="923823" y="1254328"/>
                  </a:lnTo>
                  <a:lnTo>
                    <a:pt x="934672" y="1252137"/>
                  </a:lnTo>
                  <a:lnTo>
                    <a:pt x="943533" y="1246162"/>
                  </a:lnTo>
                  <a:lnTo>
                    <a:pt x="949508" y="1237301"/>
                  </a:lnTo>
                  <a:lnTo>
                    <a:pt x="951699" y="1226451"/>
                  </a:lnTo>
                  <a:lnTo>
                    <a:pt x="951699" y="27876"/>
                  </a:lnTo>
                  <a:lnTo>
                    <a:pt x="949508" y="17027"/>
                  </a:lnTo>
                  <a:lnTo>
                    <a:pt x="943533" y="8166"/>
                  </a:lnTo>
                  <a:lnTo>
                    <a:pt x="934672" y="2191"/>
                  </a:lnTo>
                  <a:lnTo>
                    <a:pt x="923823" y="0"/>
                  </a:lnTo>
                  <a:close/>
                </a:path>
              </a:pathLst>
            </a:custGeom>
            <a:solidFill>
              <a:srgbClr val="D57D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9517938" y="2024418"/>
              <a:ext cx="811530" cy="1113155"/>
            </a:xfrm>
            <a:custGeom>
              <a:avLst/>
              <a:gdLst/>
              <a:ahLst/>
              <a:cxnLst/>
              <a:rect l="l" t="t" r="r" b="b"/>
              <a:pathLst>
                <a:path w="811529" h="1113155">
                  <a:moveTo>
                    <a:pt x="810996" y="0"/>
                  </a:moveTo>
                  <a:lnTo>
                    <a:pt x="0" y="0"/>
                  </a:lnTo>
                  <a:lnTo>
                    <a:pt x="0" y="1113053"/>
                  </a:lnTo>
                  <a:lnTo>
                    <a:pt x="810996" y="1113053"/>
                  </a:lnTo>
                  <a:lnTo>
                    <a:pt x="8109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9606864" y="1816747"/>
              <a:ext cx="633730" cy="430530"/>
            </a:xfrm>
            <a:custGeom>
              <a:avLst/>
              <a:gdLst/>
              <a:ahLst/>
              <a:cxnLst/>
              <a:rect l="l" t="t" r="r" b="b"/>
              <a:pathLst>
                <a:path w="633729" h="430530">
                  <a:moveTo>
                    <a:pt x="525614" y="130073"/>
                  </a:moveTo>
                  <a:lnTo>
                    <a:pt x="521817" y="111226"/>
                  </a:lnTo>
                  <a:lnTo>
                    <a:pt x="511429" y="95834"/>
                  </a:lnTo>
                  <a:lnTo>
                    <a:pt x="496036" y="85445"/>
                  </a:lnTo>
                  <a:lnTo>
                    <a:pt x="477177" y="81635"/>
                  </a:lnTo>
                  <a:lnTo>
                    <a:pt x="374713" y="81635"/>
                  </a:lnTo>
                  <a:lnTo>
                    <a:pt x="376859" y="75349"/>
                  </a:lnTo>
                  <a:lnTo>
                    <a:pt x="378282" y="68732"/>
                  </a:lnTo>
                  <a:lnTo>
                    <a:pt x="378282" y="61722"/>
                  </a:lnTo>
                  <a:lnTo>
                    <a:pt x="373430" y="37706"/>
                  </a:lnTo>
                  <a:lnTo>
                    <a:pt x="372186" y="35839"/>
                  </a:lnTo>
                  <a:lnTo>
                    <a:pt x="360210" y="18084"/>
                  </a:lnTo>
                  <a:lnTo>
                    <a:pt x="342442" y="6108"/>
                  </a:lnTo>
                  <a:lnTo>
                    <a:pt x="342442" y="61722"/>
                  </a:lnTo>
                  <a:lnTo>
                    <a:pt x="342442" y="69773"/>
                  </a:lnTo>
                  <a:lnTo>
                    <a:pt x="338683" y="76885"/>
                  </a:lnTo>
                  <a:lnTo>
                    <a:pt x="332917" y="81635"/>
                  </a:lnTo>
                  <a:lnTo>
                    <a:pt x="300202" y="81635"/>
                  </a:lnTo>
                  <a:lnTo>
                    <a:pt x="294436" y="76885"/>
                  </a:lnTo>
                  <a:lnTo>
                    <a:pt x="290677" y="69773"/>
                  </a:lnTo>
                  <a:lnTo>
                    <a:pt x="290677" y="61722"/>
                  </a:lnTo>
                  <a:lnTo>
                    <a:pt x="292722" y="51650"/>
                  </a:lnTo>
                  <a:lnTo>
                    <a:pt x="298259" y="43421"/>
                  </a:lnTo>
                  <a:lnTo>
                    <a:pt x="306489" y="37871"/>
                  </a:lnTo>
                  <a:lnTo>
                    <a:pt x="316560" y="35839"/>
                  </a:lnTo>
                  <a:lnTo>
                    <a:pt x="326644" y="37871"/>
                  </a:lnTo>
                  <a:lnTo>
                    <a:pt x="334873" y="43421"/>
                  </a:lnTo>
                  <a:lnTo>
                    <a:pt x="340410" y="51650"/>
                  </a:lnTo>
                  <a:lnTo>
                    <a:pt x="342442" y="61722"/>
                  </a:lnTo>
                  <a:lnTo>
                    <a:pt x="342442" y="6108"/>
                  </a:lnTo>
                  <a:lnTo>
                    <a:pt x="340588" y="4851"/>
                  </a:lnTo>
                  <a:lnTo>
                    <a:pt x="316560" y="0"/>
                  </a:lnTo>
                  <a:lnTo>
                    <a:pt x="292544" y="4851"/>
                  </a:lnTo>
                  <a:lnTo>
                    <a:pt x="272923" y="18084"/>
                  </a:lnTo>
                  <a:lnTo>
                    <a:pt x="259689" y="37706"/>
                  </a:lnTo>
                  <a:lnTo>
                    <a:pt x="254838" y="61722"/>
                  </a:lnTo>
                  <a:lnTo>
                    <a:pt x="254838" y="68732"/>
                  </a:lnTo>
                  <a:lnTo>
                    <a:pt x="256260" y="75349"/>
                  </a:lnTo>
                  <a:lnTo>
                    <a:pt x="258419" y="81635"/>
                  </a:lnTo>
                  <a:lnTo>
                    <a:pt x="155956" y="81635"/>
                  </a:lnTo>
                  <a:lnTo>
                    <a:pt x="137096" y="85445"/>
                  </a:lnTo>
                  <a:lnTo>
                    <a:pt x="121704" y="95834"/>
                  </a:lnTo>
                  <a:lnTo>
                    <a:pt x="111315" y="111226"/>
                  </a:lnTo>
                  <a:lnTo>
                    <a:pt x="107505" y="130073"/>
                  </a:lnTo>
                  <a:lnTo>
                    <a:pt x="107505" y="232943"/>
                  </a:lnTo>
                  <a:lnTo>
                    <a:pt x="525614" y="232943"/>
                  </a:lnTo>
                  <a:lnTo>
                    <a:pt x="525614" y="130073"/>
                  </a:lnTo>
                  <a:close/>
                </a:path>
                <a:path w="633729" h="430530">
                  <a:moveTo>
                    <a:pt x="602208" y="413715"/>
                  </a:moveTo>
                  <a:lnTo>
                    <a:pt x="598639" y="410146"/>
                  </a:lnTo>
                  <a:lnTo>
                    <a:pt x="358889" y="410146"/>
                  </a:lnTo>
                  <a:lnTo>
                    <a:pt x="355333" y="413715"/>
                  </a:lnTo>
                  <a:lnTo>
                    <a:pt x="355333" y="426491"/>
                  </a:lnTo>
                  <a:lnTo>
                    <a:pt x="358889" y="430060"/>
                  </a:lnTo>
                  <a:lnTo>
                    <a:pt x="594245" y="430060"/>
                  </a:lnTo>
                  <a:lnTo>
                    <a:pt x="598639" y="430060"/>
                  </a:lnTo>
                  <a:lnTo>
                    <a:pt x="602208" y="426491"/>
                  </a:lnTo>
                  <a:lnTo>
                    <a:pt x="602208" y="413715"/>
                  </a:lnTo>
                  <a:close/>
                </a:path>
                <a:path w="633729" h="430530">
                  <a:moveTo>
                    <a:pt x="633133" y="288290"/>
                  </a:moveTo>
                  <a:lnTo>
                    <a:pt x="629564" y="284721"/>
                  </a:lnTo>
                  <a:lnTo>
                    <a:pt x="3568" y="284721"/>
                  </a:lnTo>
                  <a:lnTo>
                    <a:pt x="0" y="288290"/>
                  </a:lnTo>
                  <a:lnTo>
                    <a:pt x="0" y="305041"/>
                  </a:lnTo>
                  <a:lnTo>
                    <a:pt x="3568" y="308610"/>
                  </a:lnTo>
                  <a:lnTo>
                    <a:pt x="625170" y="308610"/>
                  </a:lnTo>
                  <a:lnTo>
                    <a:pt x="629564" y="308610"/>
                  </a:lnTo>
                  <a:lnTo>
                    <a:pt x="633133" y="305041"/>
                  </a:lnTo>
                  <a:lnTo>
                    <a:pt x="633133" y="288290"/>
                  </a:lnTo>
                  <a:close/>
                </a:path>
              </a:pathLst>
            </a:custGeom>
            <a:solidFill>
              <a:srgbClr val="D57D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9962185" y="2281643"/>
              <a:ext cx="314960" cy="74930"/>
            </a:xfrm>
            <a:custGeom>
              <a:avLst/>
              <a:gdLst/>
              <a:ahLst/>
              <a:cxnLst/>
              <a:rect l="l" t="t" r="r" b="b"/>
              <a:pathLst>
                <a:path w="314959" h="74930">
                  <a:moveTo>
                    <a:pt x="314579" y="58318"/>
                  </a:moveTo>
                  <a:lnTo>
                    <a:pt x="311010" y="54749"/>
                  </a:lnTo>
                  <a:lnTo>
                    <a:pt x="3568" y="54749"/>
                  </a:lnTo>
                  <a:lnTo>
                    <a:pt x="0" y="58318"/>
                  </a:lnTo>
                  <a:lnTo>
                    <a:pt x="0" y="71094"/>
                  </a:lnTo>
                  <a:lnTo>
                    <a:pt x="3568" y="74663"/>
                  </a:lnTo>
                  <a:lnTo>
                    <a:pt x="306616" y="74663"/>
                  </a:lnTo>
                  <a:lnTo>
                    <a:pt x="311010" y="74663"/>
                  </a:lnTo>
                  <a:lnTo>
                    <a:pt x="314579" y="71094"/>
                  </a:lnTo>
                  <a:lnTo>
                    <a:pt x="314579" y="58318"/>
                  </a:lnTo>
                  <a:close/>
                </a:path>
                <a:path w="314959" h="74930">
                  <a:moveTo>
                    <a:pt x="314579" y="3568"/>
                  </a:moveTo>
                  <a:lnTo>
                    <a:pt x="311010" y="0"/>
                  </a:lnTo>
                  <a:lnTo>
                    <a:pt x="3568" y="0"/>
                  </a:lnTo>
                  <a:lnTo>
                    <a:pt x="0" y="3568"/>
                  </a:lnTo>
                  <a:lnTo>
                    <a:pt x="0" y="16344"/>
                  </a:lnTo>
                  <a:lnTo>
                    <a:pt x="3568" y="19913"/>
                  </a:lnTo>
                  <a:lnTo>
                    <a:pt x="306616" y="19913"/>
                  </a:lnTo>
                  <a:lnTo>
                    <a:pt x="311010" y="19913"/>
                  </a:lnTo>
                  <a:lnTo>
                    <a:pt x="314579" y="16344"/>
                  </a:lnTo>
                  <a:lnTo>
                    <a:pt x="314579" y="3568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608870" y="2225565"/>
              <a:ext cx="134061" cy="134061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9962199" y="2465805"/>
              <a:ext cx="247015" cy="20320"/>
            </a:xfrm>
            <a:custGeom>
              <a:avLst/>
              <a:gdLst/>
              <a:ahLst/>
              <a:cxnLst/>
              <a:rect l="l" t="t" r="r" b="b"/>
              <a:pathLst>
                <a:path w="247015" h="20319">
                  <a:moveTo>
                    <a:pt x="243306" y="0"/>
                  </a:moveTo>
                  <a:lnTo>
                    <a:pt x="3556" y="0"/>
                  </a:lnTo>
                  <a:lnTo>
                    <a:pt x="0" y="3568"/>
                  </a:lnTo>
                  <a:lnTo>
                    <a:pt x="0" y="16344"/>
                  </a:lnTo>
                  <a:lnTo>
                    <a:pt x="3556" y="19913"/>
                  </a:lnTo>
                  <a:lnTo>
                    <a:pt x="238912" y="19913"/>
                  </a:lnTo>
                  <a:lnTo>
                    <a:pt x="243306" y="19913"/>
                  </a:lnTo>
                  <a:lnTo>
                    <a:pt x="246875" y="16344"/>
                  </a:lnTo>
                  <a:lnTo>
                    <a:pt x="246875" y="3568"/>
                  </a:lnTo>
                  <a:lnTo>
                    <a:pt x="243306" y="0"/>
                  </a:lnTo>
                  <a:close/>
                </a:path>
              </a:pathLst>
            </a:custGeom>
            <a:solidFill>
              <a:srgbClr val="D57D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9962185" y="2520568"/>
              <a:ext cx="314960" cy="74930"/>
            </a:xfrm>
            <a:custGeom>
              <a:avLst/>
              <a:gdLst/>
              <a:ahLst/>
              <a:cxnLst/>
              <a:rect l="l" t="t" r="r" b="b"/>
              <a:pathLst>
                <a:path w="314959" h="74930">
                  <a:moveTo>
                    <a:pt x="314579" y="58318"/>
                  </a:moveTo>
                  <a:lnTo>
                    <a:pt x="311010" y="54749"/>
                  </a:lnTo>
                  <a:lnTo>
                    <a:pt x="3568" y="54749"/>
                  </a:lnTo>
                  <a:lnTo>
                    <a:pt x="0" y="58318"/>
                  </a:lnTo>
                  <a:lnTo>
                    <a:pt x="0" y="71094"/>
                  </a:lnTo>
                  <a:lnTo>
                    <a:pt x="3568" y="74663"/>
                  </a:lnTo>
                  <a:lnTo>
                    <a:pt x="306616" y="74663"/>
                  </a:lnTo>
                  <a:lnTo>
                    <a:pt x="311010" y="74663"/>
                  </a:lnTo>
                  <a:lnTo>
                    <a:pt x="314579" y="71094"/>
                  </a:lnTo>
                  <a:lnTo>
                    <a:pt x="314579" y="58318"/>
                  </a:lnTo>
                  <a:close/>
                </a:path>
                <a:path w="314959" h="74930">
                  <a:moveTo>
                    <a:pt x="314579" y="3568"/>
                  </a:moveTo>
                  <a:lnTo>
                    <a:pt x="311010" y="0"/>
                  </a:lnTo>
                  <a:lnTo>
                    <a:pt x="3568" y="0"/>
                  </a:lnTo>
                  <a:lnTo>
                    <a:pt x="0" y="3568"/>
                  </a:lnTo>
                  <a:lnTo>
                    <a:pt x="0" y="16344"/>
                  </a:lnTo>
                  <a:lnTo>
                    <a:pt x="3568" y="19913"/>
                  </a:lnTo>
                  <a:lnTo>
                    <a:pt x="306616" y="19913"/>
                  </a:lnTo>
                  <a:lnTo>
                    <a:pt x="311010" y="19913"/>
                  </a:lnTo>
                  <a:lnTo>
                    <a:pt x="314579" y="16344"/>
                  </a:lnTo>
                  <a:lnTo>
                    <a:pt x="314579" y="3568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606471" y="2464484"/>
              <a:ext cx="134061" cy="134061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9962199" y="2704724"/>
              <a:ext cx="247015" cy="20320"/>
            </a:xfrm>
            <a:custGeom>
              <a:avLst/>
              <a:gdLst/>
              <a:ahLst/>
              <a:cxnLst/>
              <a:rect l="l" t="t" r="r" b="b"/>
              <a:pathLst>
                <a:path w="247015" h="20319">
                  <a:moveTo>
                    <a:pt x="243306" y="0"/>
                  </a:moveTo>
                  <a:lnTo>
                    <a:pt x="3556" y="0"/>
                  </a:lnTo>
                  <a:lnTo>
                    <a:pt x="0" y="3568"/>
                  </a:lnTo>
                  <a:lnTo>
                    <a:pt x="0" y="16344"/>
                  </a:lnTo>
                  <a:lnTo>
                    <a:pt x="3556" y="19913"/>
                  </a:lnTo>
                  <a:lnTo>
                    <a:pt x="238912" y="19913"/>
                  </a:lnTo>
                  <a:lnTo>
                    <a:pt x="243306" y="19913"/>
                  </a:lnTo>
                  <a:lnTo>
                    <a:pt x="246875" y="16344"/>
                  </a:lnTo>
                  <a:lnTo>
                    <a:pt x="246875" y="3568"/>
                  </a:lnTo>
                  <a:lnTo>
                    <a:pt x="243306" y="0"/>
                  </a:lnTo>
                  <a:close/>
                </a:path>
              </a:pathLst>
            </a:custGeom>
            <a:solidFill>
              <a:srgbClr val="D57D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9962185" y="2759481"/>
              <a:ext cx="314960" cy="74930"/>
            </a:xfrm>
            <a:custGeom>
              <a:avLst/>
              <a:gdLst/>
              <a:ahLst/>
              <a:cxnLst/>
              <a:rect l="l" t="t" r="r" b="b"/>
              <a:pathLst>
                <a:path w="314959" h="74930">
                  <a:moveTo>
                    <a:pt x="314579" y="58318"/>
                  </a:moveTo>
                  <a:lnTo>
                    <a:pt x="311010" y="54749"/>
                  </a:lnTo>
                  <a:lnTo>
                    <a:pt x="3568" y="54749"/>
                  </a:lnTo>
                  <a:lnTo>
                    <a:pt x="0" y="58318"/>
                  </a:lnTo>
                  <a:lnTo>
                    <a:pt x="0" y="71094"/>
                  </a:lnTo>
                  <a:lnTo>
                    <a:pt x="3568" y="74663"/>
                  </a:lnTo>
                  <a:lnTo>
                    <a:pt x="306616" y="74663"/>
                  </a:lnTo>
                  <a:lnTo>
                    <a:pt x="311010" y="74663"/>
                  </a:lnTo>
                  <a:lnTo>
                    <a:pt x="314579" y="71094"/>
                  </a:lnTo>
                  <a:lnTo>
                    <a:pt x="314579" y="58318"/>
                  </a:lnTo>
                  <a:close/>
                </a:path>
                <a:path w="314959" h="74930">
                  <a:moveTo>
                    <a:pt x="314579" y="3568"/>
                  </a:moveTo>
                  <a:lnTo>
                    <a:pt x="311010" y="0"/>
                  </a:lnTo>
                  <a:lnTo>
                    <a:pt x="3568" y="0"/>
                  </a:lnTo>
                  <a:lnTo>
                    <a:pt x="0" y="3568"/>
                  </a:lnTo>
                  <a:lnTo>
                    <a:pt x="0" y="16344"/>
                  </a:lnTo>
                  <a:lnTo>
                    <a:pt x="3568" y="19913"/>
                  </a:lnTo>
                  <a:lnTo>
                    <a:pt x="306616" y="19913"/>
                  </a:lnTo>
                  <a:lnTo>
                    <a:pt x="311010" y="19913"/>
                  </a:lnTo>
                  <a:lnTo>
                    <a:pt x="314579" y="16344"/>
                  </a:lnTo>
                  <a:lnTo>
                    <a:pt x="314579" y="3568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606471" y="2703403"/>
              <a:ext cx="134061" cy="134061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9962199" y="2943642"/>
              <a:ext cx="247015" cy="20320"/>
            </a:xfrm>
            <a:custGeom>
              <a:avLst/>
              <a:gdLst/>
              <a:ahLst/>
              <a:cxnLst/>
              <a:rect l="l" t="t" r="r" b="b"/>
              <a:pathLst>
                <a:path w="247015" h="20319">
                  <a:moveTo>
                    <a:pt x="243306" y="0"/>
                  </a:moveTo>
                  <a:lnTo>
                    <a:pt x="3556" y="0"/>
                  </a:lnTo>
                  <a:lnTo>
                    <a:pt x="0" y="3568"/>
                  </a:lnTo>
                  <a:lnTo>
                    <a:pt x="0" y="16344"/>
                  </a:lnTo>
                  <a:lnTo>
                    <a:pt x="3556" y="19913"/>
                  </a:lnTo>
                  <a:lnTo>
                    <a:pt x="238912" y="19913"/>
                  </a:lnTo>
                  <a:lnTo>
                    <a:pt x="243306" y="19913"/>
                  </a:lnTo>
                  <a:lnTo>
                    <a:pt x="246875" y="16344"/>
                  </a:lnTo>
                  <a:lnTo>
                    <a:pt x="246875" y="3568"/>
                  </a:lnTo>
                  <a:lnTo>
                    <a:pt x="243306" y="0"/>
                  </a:lnTo>
                  <a:close/>
                </a:path>
              </a:pathLst>
            </a:custGeom>
            <a:solidFill>
              <a:srgbClr val="D57D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9962185" y="2998406"/>
              <a:ext cx="314960" cy="74930"/>
            </a:xfrm>
            <a:custGeom>
              <a:avLst/>
              <a:gdLst/>
              <a:ahLst/>
              <a:cxnLst/>
              <a:rect l="l" t="t" r="r" b="b"/>
              <a:pathLst>
                <a:path w="314959" h="74930">
                  <a:moveTo>
                    <a:pt x="314579" y="58318"/>
                  </a:moveTo>
                  <a:lnTo>
                    <a:pt x="311010" y="54749"/>
                  </a:lnTo>
                  <a:lnTo>
                    <a:pt x="3568" y="54749"/>
                  </a:lnTo>
                  <a:lnTo>
                    <a:pt x="0" y="58318"/>
                  </a:lnTo>
                  <a:lnTo>
                    <a:pt x="0" y="71094"/>
                  </a:lnTo>
                  <a:lnTo>
                    <a:pt x="3568" y="74663"/>
                  </a:lnTo>
                  <a:lnTo>
                    <a:pt x="306616" y="74663"/>
                  </a:lnTo>
                  <a:lnTo>
                    <a:pt x="311010" y="74663"/>
                  </a:lnTo>
                  <a:lnTo>
                    <a:pt x="314579" y="71094"/>
                  </a:lnTo>
                  <a:lnTo>
                    <a:pt x="314579" y="58318"/>
                  </a:lnTo>
                  <a:close/>
                </a:path>
                <a:path w="314959" h="74930">
                  <a:moveTo>
                    <a:pt x="314579" y="3568"/>
                  </a:moveTo>
                  <a:lnTo>
                    <a:pt x="311010" y="0"/>
                  </a:lnTo>
                  <a:lnTo>
                    <a:pt x="3568" y="0"/>
                  </a:lnTo>
                  <a:lnTo>
                    <a:pt x="0" y="3568"/>
                  </a:lnTo>
                  <a:lnTo>
                    <a:pt x="0" y="16344"/>
                  </a:lnTo>
                  <a:lnTo>
                    <a:pt x="3568" y="19913"/>
                  </a:lnTo>
                  <a:lnTo>
                    <a:pt x="306616" y="19913"/>
                  </a:lnTo>
                  <a:lnTo>
                    <a:pt x="311010" y="19913"/>
                  </a:lnTo>
                  <a:lnTo>
                    <a:pt x="314579" y="16344"/>
                  </a:lnTo>
                  <a:lnTo>
                    <a:pt x="314579" y="3568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6" name="object 4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606471" y="2942321"/>
              <a:ext cx="134061" cy="134061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9751186" y="1948954"/>
              <a:ext cx="346075" cy="10160"/>
            </a:xfrm>
            <a:custGeom>
              <a:avLst/>
              <a:gdLst/>
              <a:ahLst/>
              <a:cxnLst/>
              <a:rect l="l" t="t" r="r" b="b"/>
              <a:pathLst>
                <a:path w="346075" h="10160">
                  <a:moveTo>
                    <a:pt x="345922" y="0"/>
                  </a:moveTo>
                  <a:lnTo>
                    <a:pt x="0" y="0"/>
                  </a:lnTo>
                  <a:lnTo>
                    <a:pt x="0" y="9944"/>
                  </a:lnTo>
                  <a:lnTo>
                    <a:pt x="345922" y="9944"/>
                  </a:lnTo>
                  <a:lnTo>
                    <a:pt x="3459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9313900" y="2516644"/>
              <a:ext cx="266065" cy="561340"/>
            </a:xfrm>
            <a:custGeom>
              <a:avLst/>
              <a:gdLst/>
              <a:ahLst/>
              <a:cxnLst/>
              <a:rect l="l" t="t" r="r" b="b"/>
              <a:pathLst>
                <a:path w="266065" h="561339">
                  <a:moveTo>
                    <a:pt x="265849" y="561098"/>
                  </a:moveTo>
                  <a:lnTo>
                    <a:pt x="262039" y="535165"/>
                  </a:lnTo>
                  <a:lnTo>
                    <a:pt x="261861" y="535254"/>
                  </a:lnTo>
                  <a:lnTo>
                    <a:pt x="261861" y="521754"/>
                  </a:lnTo>
                  <a:lnTo>
                    <a:pt x="251714" y="475449"/>
                  </a:lnTo>
                  <a:lnTo>
                    <a:pt x="220840" y="379285"/>
                  </a:lnTo>
                  <a:lnTo>
                    <a:pt x="203835" y="330860"/>
                  </a:lnTo>
                  <a:lnTo>
                    <a:pt x="185826" y="282790"/>
                  </a:lnTo>
                  <a:lnTo>
                    <a:pt x="166763" y="235153"/>
                  </a:lnTo>
                  <a:lnTo>
                    <a:pt x="146558" y="188010"/>
                  </a:lnTo>
                  <a:lnTo>
                    <a:pt x="124587" y="140296"/>
                  </a:lnTo>
                  <a:lnTo>
                    <a:pt x="104076" y="98717"/>
                  </a:lnTo>
                  <a:lnTo>
                    <a:pt x="82461" y="57696"/>
                  </a:lnTo>
                  <a:lnTo>
                    <a:pt x="56730" y="12192"/>
                  </a:lnTo>
                  <a:lnTo>
                    <a:pt x="34251" y="0"/>
                  </a:lnTo>
                  <a:lnTo>
                    <a:pt x="25412" y="2082"/>
                  </a:lnTo>
                  <a:lnTo>
                    <a:pt x="14668" y="6832"/>
                  </a:lnTo>
                  <a:lnTo>
                    <a:pt x="7150" y="11976"/>
                  </a:lnTo>
                  <a:lnTo>
                    <a:pt x="2133" y="19253"/>
                  </a:lnTo>
                  <a:lnTo>
                    <a:pt x="0" y="27825"/>
                  </a:lnTo>
                  <a:lnTo>
                    <a:pt x="1092" y="36868"/>
                  </a:lnTo>
                  <a:lnTo>
                    <a:pt x="17462" y="86410"/>
                  </a:lnTo>
                  <a:lnTo>
                    <a:pt x="33261" y="129997"/>
                  </a:lnTo>
                  <a:lnTo>
                    <a:pt x="50165" y="173177"/>
                  </a:lnTo>
                  <a:lnTo>
                    <a:pt x="70599" y="221576"/>
                  </a:lnTo>
                  <a:lnTo>
                    <a:pt x="91732" y="268300"/>
                  </a:lnTo>
                  <a:lnTo>
                    <a:pt x="113995" y="314515"/>
                  </a:lnTo>
                  <a:lnTo>
                    <a:pt x="137337" y="360222"/>
                  </a:lnTo>
                  <a:lnTo>
                    <a:pt x="161683" y="405409"/>
                  </a:lnTo>
                  <a:lnTo>
                    <a:pt x="186956" y="450100"/>
                  </a:lnTo>
                  <a:lnTo>
                    <a:pt x="212204" y="492899"/>
                  </a:lnTo>
                  <a:lnTo>
                    <a:pt x="239610" y="531583"/>
                  </a:lnTo>
                  <a:lnTo>
                    <a:pt x="249567" y="540677"/>
                  </a:lnTo>
                  <a:lnTo>
                    <a:pt x="249389" y="540753"/>
                  </a:lnTo>
                  <a:lnTo>
                    <a:pt x="265849" y="561098"/>
                  </a:lnTo>
                  <a:close/>
                </a:path>
              </a:pathLst>
            </a:custGeom>
            <a:solidFill>
              <a:srgbClr val="4052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9382039" y="2699024"/>
              <a:ext cx="78740" cy="39370"/>
            </a:xfrm>
            <a:custGeom>
              <a:avLst/>
              <a:gdLst/>
              <a:ahLst/>
              <a:cxnLst/>
              <a:rect l="l" t="t" r="r" b="b"/>
              <a:pathLst>
                <a:path w="78740" h="39369">
                  <a:moveTo>
                    <a:pt x="75907" y="0"/>
                  </a:moveTo>
                  <a:lnTo>
                    <a:pt x="0" y="33540"/>
                  </a:lnTo>
                  <a:lnTo>
                    <a:pt x="2463" y="39192"/>
                  </a:lnTo>
                  <a:lnTo>
                    <a:pt x="78422" y="5626"/>
                  </a:lnTo>
                  <a:lnTo>
                    <a:pt x="75907" y="0"/>
                  </a:lnTo>
                  <a:close/>
                </a:path>
              </a:pathLst>
            </a:custGeom>
            <a:solidFill>
              <a:srgbClr val="C64B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500855" y="2943420"/>
              <a:ext cx="74910" cy="116651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9304101" y="2516636"/>
              <a:ext cx="69850" cy="208279"/>
            </a:xfrm>
            <a:custGeom>
              <a:avLst/>
              <a:gdLst/>
              <a:ahLst/>
              <a:cxnLst/>
              <a:rect l="l" t="t" r="r" b="b"/>
              <a:pathLst>
                <a:path w="69850" h="208280">
                  <a:moveTo>
                    <a:pt x="44064" y="0"/>
                  </a:moveTo>
                  <a:lnTo>
                    <a:pt x="35217" y="2083"/>
                  </a:lnTo>
                  <a:lnTo>
                    <a:pt x="23406" y="7303"/>
                  </a:lnTo>
                  <a:lnTo>
                    <a:pt x="22402" y="7861"/>
                  </a:lnTo>
                  <a:lnTo>
                    <a:pt x="21437" y="8458"/>
                  </a:lnTo>
                  <a:lnTo>
                    <a:pt x="14160" y="13145"/>
                  </a:lnTo>
                  <a:lnTo>
                    <a:pt x="8610" y="19533"/>
                  </a:lnTo>
                  <a:lnTo>
                    <a:pt x="2349" y="32360"/>
                  </a:lnTo>
                  <a:lnTo>
                    <a:pt x="0" y="38697"/>
                  </a:lnTo>
                  <a:lnTo>
                    <a:pt x="431" y="43523"/>
                  </a:lnTo>
                  <a:lnTo>
                    <a:pt x="10831" y="95550"/>
                  </a:lnTo>
                  <a:lnTo>
                    <a:pt x="28413" y="144388"/>
                  </a:lnTo>
                  <a:lnTo>
                    <a:pt x="46694" y="183589"/>
                  </a:lnTo>
                  <a:lnTo>
                    <a:pt x="60007" y="208102"/>
                  </a:lnTo>
                  <a:lnTo>
                    <a:pt x="62077" y="207886"/>
                  </a:lnTo>
                  <a:lnTo>
                    <a:pt x="67957" y="190995"/>
                  </a:lnTo>
                  <a:lnTo>
                    <a:pt x="67538" y="189484"/>
                  </a:lnTo>
                  <a:lnTo>
                    <a:pt x="66471" y="188468"/>
                  </a:lnTo>
                  <a:lnTo>
                    <a:pt x="43709" y="151729"/>
                  </a:lnTo>
                  <a:lnTo>
                    <a:pt x="27362" y="102997"/>
                  </a:lnTo>
                  <a:lnTo>
                    <a:pt x="17501" y="60438"/>
                  </a:lnTo>
                  <a:lnTo>
                    <a:pt x="14198" y="42215"/>
                  </a:lnTo>
                  <a:lnTo>
                    <a:pt x="14795" y="41466"/>
                  </a:lnTo>
                  <a:lnTo>
                    <a:pt x="69494" y="17297"/>
                  </a:lnTo>
                  <a:lnTo>
                    <a:pt x="68541" y="15596"/>
                  </a:lnTo>
                  <a:lnTo>
                    <a:pt x="67513" y="13881"/>
                  </a:lnTo>
                  <a:lnTo>
                    <a:pt x="66535" y="12192"/>
                  </a:lnTo>
                  <a:lnTo>
                    <a:pt x="60573" y="5339"/>
                  </a:lnTo>
                  <a:lnTo>
                    <a:pt x="52800" y="1180"/>
                  </a:lnTo>
                  <a:lnTo>
                    <a:pt x="44064" y="0"/>
                  </a:lnTo>
                  <a:close/>
                </a:path>
              </a:pathLst>
            </a:custGeom>
            <a:solidFill>
              <a:srgbClr val="C64A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9620780" y="2218693"/>
              <a:ext cx="134505" cy="125349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9620780" y="2448750"/>
              <a:ext cx="134505" cy="125349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9620780" y="2684127"/>
              <a:ext cx="134505" cy="125349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9620780" y="2917508"/>
              <a:ext cx="134505" cy="125349"/>
            </a:xfrm>
            <a:prstGeom prst="rect">
              <a:avLst/>
            </a:prstGeom>
          </p:spPr>
        </p:pic>
      </p:grpSp>
      <p:grpSp>
        <p:nvGrpSpPr>
          <p:cNvPr id="56" name="object 56"/>
          <p:cNvGrpSpPr/>
          <p:nvPr/>
        </p:nvGrpSpPr>
        <p:grpSpPr>
          <a:xfrm>
            <a:off x="5487619" y="1887299"/>
            <a:ext cx="1257300" cy="1249045"/>
            <a:chOff x="5487619" y="1887299"/>
            <a:chExt cx="1257300" cy="1249045"/>
          </a:xfrm>
        </p:grpSpPr>
        <p:sp>
          <p:nvSpPr>
            <p:cNvPr id="57" name="object 57"/>
            <p:cNvSpPr/>
            <p:nvPr/>
          </p:nvSpPr>
          <p:spPr>
            <a:xfrm>
              <a:off x="5487619" y="1912870"/>
              <a:ext cx="1176020" cy="1212850"/>
            </a:xfrm>
            <a:custGeom>
              <a:avLst/>
              <a:gdLst/>
              <a:ahLst/>
              <a:cxnLst/>
              <a:rect l="l" t="t" r="r" b="b"/>
              <a:pathLst>
                <a:path w="1176020" h="1212850">
                  <a:moveTo>
                    <a:pt x="663863" y="0"/>
                  </a:moveTo>
                  <a:lnTo>
                    <a:pt x="622722" y="518"/>
                  </a:lnTo>
                  <a:lnTo>
                    <a:pt x="581067" y="5152"/>
                  </a:lnTo>
                  <a:lnTo>
                    <a:pt x="535101" y="14450"/>
                  </a:lnTo>
                  <a:lnTo>
                    <a:pt x="489870" y="27339"/>
                  </a:lnTo>
                  <a:lnTo>
                    <a:pt x="445548" y="43635"/>
                  </a:lnTo>
                  <a:lnTo>
                    <a:pt x="402308" y="63154"/>
                  </a:lnTo>
                  <a:lnTo>
                    <a:pt x="360325" y="85713"/>
                  </a:lnTo>
                  <a:lnTo>
                    <a:pt x="319772" y="111126"/>
                  </a:lnTo>
                  <a:lnTo>
                    <a:pt x="280824" y="139212"/>
                  </a:lnTo>
                  <a:lnTo>
                    <a:pt x="243653" y="169784"/>
                  </a:lnTo>
                  <a:lnTo>
                    <a:pt x="208435" y="202661"/>
                  </a:lnTo>
                  <a:lnTo>
                    <a:pt x="175342" y="237657"/>
                  </a:lnTo>
                  <a:lnTo>
                    <a:pt x="144549" y="274589"/>
                  </a:lnTo>
                  <a:lnTo>
                    <a:pt x="116230" y="313273"/>
                  </a:lnTo>
                  <a:lnTo>
                    <a:pt x="90558" y="353526"/>
                  </a:lnTo>
                  <a:lnTo>
                    <a:pt x="67707" y="395162"/>
                  </a:lnTo>
                  <a:lnTo>
                    <a:pt x="47852" y="437999"/>
                  </a:lnTo>
                  <a:lnTo>
                    <a:pt x="31165" y="481852"/>
                  </a:lnTo>
                  <a:lnTo>
                    <a:pt x="17821" y="526538"/>
                  </a:lnTo>
                  <a:lnTo>
                    <a:pt x="7995" y="571873"/>
                  </a:lnTo>
                  <a:lnTo>
                    <a:pt x="1858" y="617673"/>
                  </a:lnTo>
                  <a:lnTo>
                    <a:pt x="0" y="661123"/>
                  </a:lnTo>
                  <a:lnTo>
                    <a:pt x="2365" y="704028"/>
                  </a:lnTo>
                  <a:lnTo>
                    <a:pt x="8802" y="746236"/>
                  </a:lnTo>
                  <a:lnTo>
                    <a:pt x="19159" y="787594"/>
                  </a:lnTo>
                  <a:lnTo>
                    <a:pt x="33283" y="827950"/>
                  </a:lnTo>
                  <a:lnTo>
                    <a:pt x="51021" y="867151"/>
                  </a:lnTo>
                  <a:lnTo>
                    <a:pt x="72222" y="905046"/>
                  </a:lnTo>
                  <a:lnTo>
                    <a:pt x="96734" y="941481"/>
                  </a:lnTo>
                  <a:lnTo>
                    <a:pt x="124404" y="976306"/>
                  </a:lnTo>
                  <a:lnTo>
                    <a:pt x="155079" y="1009366"/>
                  </a:lnTo>
                  <a:lnTo>
                    <a:pt x="188608" y="1040510"/>
                  </a:lnTo>
                  <a:lnTo>
                    <a:pt x="224837" y="1069586"/>
                  </a:lnTo>
                  <a:lnTo>
                    <a:pt x="263616" y="1096442"/>
                  </a:lnTo>
                  <a:lnTo>
                    <a:pt x="304791" y="1120924"/>
                  </a:lnTo>
                  <a:lnTo>
                    <a:pt x="348210" y="1142881"/>
                  </a:lnTo>
                  <a:lnTo>
                    <a:pt x="393722" y="1162160"/>
                  </a:lnTo>
                  <a:lnTo>
                    <a:pt x="441173" y="1178610"/>
                  </a:lnTo>
                  <a:lnTo>
                    <a:pt x="490411" y="1192077"/>
                  </a:lnTo>
                  <a:lnTo>
                    <a:pt x="541284" y="1202409"/>
                  </a:lnTo>
                  <a:lnTo>
                    <a:pt x="593640" y="1209455"/>
                  </a:lnTo>
                  <a:lnTo>
                    <a:pt x="641261" y="1212420"/>
                  </a:lnTo>
                  <a:lnTo>
                    <a:pt x="687601" y="1211661"/>
                  </a:lnTo>
                  <a:lnTo>
                    <a:pt x="732547" y="1207297"/>
                  </a:lnTo>
                  <a:lnTo>
                    <a:pt x="775988" y="1199447"/>
                  </a:lnTo>
                  <a:lnTo>
                    <a:pt x="817812" y="1188228"/>
                  </a:lnTo>
                  <a:lnTo>
                    <a:pt x="857906" y="1173759"/>
                  </a:lnTo>
                  <a:lnTo>
                    <a:pt x="896159" y="1156159"/>
                  </a:lnTo>
                  <a:lnTo>
                    <a:pt x="932459" y="1135546"/>
                  </a:lnTo>
                  <a:lnTo>
                    <a:pt x="966694" y="1112038"/>
                  </a:lnTo>
                  <a:lnTo>
                    <a:pt x="998752" y="1085755"/>
                  </a:lnTo>
                  <a:lnTo>
                    <a:pt x="1028520" y="1056813"/>
                  </a:lnTo>
                  <a:lnTo>
                    <a:pt x="1055887" y="1025333"/>
                  </a:lnTo>
                  <a:lnTo>
                    <a:pt x="1080741" y="991432"/>
                  </a:lnTo>
                  <a:lnTo>
                    <a:pt x="1102969" y="955228"/>
                  </a:lnTo>
                  <a:lnTo>
                    <a:pt x="1122460" y="916841"/>
                  </a:lnTo>
                  <a:lnTo>
                    <a:pt x="1139102" y="876388"/>
                  </a:lnTo>
                  <a:lnTo>
                    <a:pt x="1152783" y="833989"/>
                  </a:lnTo>
                  <a:lnTo>
                    <a:pt x="1163391" y="789761"/>
                  </a:lnTo>
                  <a:lnTo>
                    <a:pt x="1170813" y="743823"/>
                  </a:lnTo>
                  <a:lnTo>
                    <a:pt x="1174938" y="696293"/>
                  </a:lnTo>
                  <a:lnTo>
                    <a:pt x="1175654" y="647291"/>
                  </a:lnTo>
                  <a:lnTo>
                    <a:pt x="1172849" y="596934"/>
                  </a:lnTo>
                  <a:lnTo>
                    <a:pt x="1166476" y="544274"/>
                  </a:lnTo>
                  <a:lnTo>
                    <a:pt x="1157089" y="493228"/>
                  </a:lnTo>
                  <a:lnTo>
                    <a:pt x="1144819" y="443929"/>
                  </a:lnTo>
                  <a:lnTo>
                    <a:pt x="1129799" y="396508"/>
                  </a:lnTo>
                  <a:lnTo>
                    <a:pt x="1112160" y="351096"/>
                  </a:lnTo>
                  <a:lnTo>
                    <a:pt x="1092033" y="307825"/>
                  </a:lnTo>
                  <a:lnTo>
                    <a:pt x="1069550" y="266826"/>
                  </a:lnTo>
                  <a:lnTo>
                    <a:pt x="1044842" y="228232"/>
                  </a:lnTo>
                  <a:lnTo>
                    <a:pt x="1018041" y="192173"/>
                  </a:lnTo>
                  <a:lnTo>
                    <a:pt x="989279" y="158782"/>
                  </a:lnTo>
                  <a:lnTo>
                    <a:pt x="958687" y="128189"/>
                  </a:lnTo>
                  <a:lnTo>
                    <a:pt x="926397" y="100527"/>
                  </a:lnTo>
                  <a:lnTo>
                    <a:pt x="892540" y="75928"/>
                  </a:lnTo>
                  <a:lnTo>
                    <a:pt x="857247" y="54521"/>
                  </a:lnTo>
                  <a:lnTo>
                    <a:pt x="820651" y="36440"/>
                  </a:lnTo>
                  <a:lnTo>
                    <a:pt x="782884" y="21816"/>
                  </a:lnTo>
                  <a:lnTo>
                    <a:pt x="744075" y="10780"/>
                  </a:lnTo>
                  <a:lnTo>
                    <a:pt x="704358" y="3464"/>
                  </a:lnTo>
                  <a:lnTo>
                    <a:pt x="663863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562665" y="1917215"/>
              <a:ext cx="1176020" cy="1212850"/>
            </a:xfrm>
            <a:custGeom>
              <a:avLst/>
              <a:gdLst/>
              <a:ahLst/>
              <a:cxnLst/>
              <a:rect l="l" t="t" r="r" b="b"/>
              <a:pathLst>
                <a:path w="1176020" h="1212850">
                  <a:moveTo>
                    <a:pt x="1172849" y="596934"/>
                  </a:moveTo>
                  <a:lnTo>
                    <a:pt x="1175654" y="647291"/>
                  </a:lnTo>
                  <a:lnTo>
                    <a:pt x="1174938" y="696293"/>
                  </a:lnTo>
                  <a:lnTo>
                    <a:pt x="1170813" y="743823"/>
                  </a:lnTo>
                  <a:lnTo>
                    <a:pt x="1163391" y="789761"/>
                  </a:lnTo>
                  <a:lnTo>
                    <a:pt x="1152783" y="833989"/>
                  </a:lnTo>
                  <a:lnTo>
                    <a:pt x="1139102" y="876388"/>
                  </a:lnTo>
                  <a:lnTo>
                    <a:pt x="1122460" y="916841"/>
                  </a:lnTo>
                  <a:lnTo>
                    <a:pt x="1102969" y="955228"/>
                  </a:lnTo>
                  <a:lnTo>
                    <a:pt x="1080741" y="991432"/>
                  </a:lnTo>
                  <a:lnTo>
                    <a:pt x="1055887" y="1025333"/>
                  </a:lnTo>
                  <a:lnTo>
                    <a:pt x="1028520" y="1056813"/>
                  </a:lnTo>
                  <a:lnTo>
                    <a:pt x="998752" y="1085755"/>
                  </a:lnTo>
                  <a:lnTo>
                    <a:pt x="966694" y="1112038"/>
                  </a:lnTo>
                  <a:lnTo>
                    <a:pt x="932459" y="1135546"/>
                  </a:lnTo>
                  <a:lnTo>
                    <a:pt x="896159" y="1156159"/>
                  </a:lnTo>
                  <a:lnTo>
                    <a:pt x="857906" y="1173759"/>
                  </a:lnTo>
                  <a:lnTo>
                    <a:pt x="817812" y="1188228"/>
                  </a:lnTo>
                  <a:lnTo>
                    <a:pt x="775988" y="1199447"/>
                  </a:lnTo>
                  <a:lnTo>
                    <a:pt x="732547" y="1207297"/>
                  </a:lnTo>
                  <a:lnTo>
                    <a:pt x="687601" y="1211661"/>
                  </a:lnTo>
                  <a:lnTo>
                    <a:pt x="641261" y="1212420"/>
                  </a:lnTo>
                  <a:lnTo>
                    <a:pt x="593640" y="1209455"/>
                  </a:lnTo>
                  <a:lnTo>
                    <a:pt x="541284" y="1202409"/>
                  </a:lnTo>
                  <a:lnTo>
                    <a:pt x="490411" y="1192077"/>
                  </a:lnTo>
                  <a:lnTo>
                    <a:pt x="441173" y="1178610"/>
                  </a:lnTo>
                  <a:lnTo>
                    <a:pt x="393722" y="1162160"/>
                  </a:lnTo>
                  <a:lnTo>
                    <a:pt x="348210" y="1142881"/>
                  </a:lnTo>
                  <a:lnTo>
                    <a:pt x="304791" y="1120924"/>
                  </a:lnTo>
                  <a:lnTo>
                    <a:pt x="263616" y="1096442"/>
                  </a:lnTo>
                  <a:lnTo>
                    <a:pt x="224837" y="1069586"/>
                  </a:lnTo>
                  <a:lnTo>
                    <a:pt x="188608" y="1040510"/>
                  </a:lnTo>
                  <a:lnTo>
                    <a:pt x="155079" y="1009366"/>
                  </a:lnTo>
                  <a:lnTo>
                    <a:pt x="124404" y="976306"/>
                  </a:lnTo>
                  <a:lnTo>
                    <a:pt x="96734" y="941481"/>
                  </a:lnTo>
                  <a:lnTo>
                    <a:pt x="72222" y="905046"/>
                  </a:lnTo>
                  <a:lnTo>
                    <a:pt x="51021" y="867151"/>
                  </a:lnTo>
                  <a:lnTo>
                    <a:pt x="33283" y="827950"/>
                  </a:lnTo>
                  <a:lnTo>
                    <a:pt x="19159" y="787594"/>
                  </a:lnTo>
                  <a:lnTo>
                    <a:pt x="8802" y="746236"/>
                  </a:lnTo>
                  <a:lnTo>
                    <a:pt x="2365" y="704028"/>
                  </a:lnTo>
                  <a:lnTo>
                    <a:pt x="0" y="661123"/>
                  </a:lnTo>
                  <a:lnTo>
                    <a:pt x="1858" y="617673"/>
                  </a:lnTo>
                  <a:lnTo>
                    <a:pt x="7995" y="571873"/>
                  </a:lnTo>
                  <a:lnTo>
                    <a:pt x="17821" y="526538"/>
                  </a:lnTo>
                  <a:lnTo>
                    <a:pt x="31165" y="481852"/>
                  </a:lnTo>
                  <a:lnTo>
                    <a:pt x="47852" y="437999"/>
                  </a:lnTo>
                  <a:lnTo>
                    <a:pt x="67707" y="395162"/>
                  </a:lnTo>
                  <a:lnTo>
                    <a:pt x="90558" y="353526"/>
                  </a:lnTo>
                  <a:lnTo>
                    <a:pt x="116230" y="313273"/>
                  </a:lnTo>
                  <a:lnTo>
                    <a:pt x="144549" y="274589"/>
                  </a:lnTo>
                  <a:lnTo>
                    <a:pt x="175342" y="237657"/>
                  </a:lnTo>
                  <a:lnTo>
                    <a:pt x="208435" y="202661"/>
                  </a:lnTo>
                  <a:lnTo>
                    <a:pt x="243653" y="169784"/>
                  </a:lnTo>
                  <a:lnTo>
                    <a:pt x="280824" y="139212"/>
                  </a:lnTo>
                  <a:lnTo>
                    <a:pt x="319772" y="111126"/>
                  </a:lnTo>
                  <a:lnTo>
                    <a:pt x="360325" y="85713"/>
                  </a:lnTo>
                  <a:lnTo>
                    <a:pt x="402308" y="63154"/>
                  </a:lnTo>
                  <a:lnTo>
                    <a:pt x="445548" y="43635"/>
                  </a:lnTo>
                  <a:lnTo>
                    <a:pt x="489870" y="27339"/>
                  </a:lnTo>
                  <a:lnTo>
                    <a:pt x="535101" y="14450"/>
                  </a:lnTo>
                  <a:lnTo>
                    <a:pt x="581067" y="5152"/>
                  </a:lnTo>
                  <a:lnTo>
                    <a:pt x="622722" y="518"/>
                  </a:lnTo>
                  <a:lnTo>
                    <a:pt x="663863" y="0"/>
                  </a:lnTo>
                  <a:lnTo>
                    <a:pt x="704358" y="3464"/>
                  </a:lnTo>
                  <a:lnTo>
                    <a:pt x="744075" y="10780"/>
                  </a:lnTo>
                  <a:lnTo>
                    <a:pt x="782884" y="21816"/>
                  </a:lnTo>
                  <a:lnTo>
                    <a:pt x="820651" y="36440"/>
                  </a:lnTo>
                  <a:lnTo>
                    <a:pt x="857247" y="54521"/>
                  </a:lnTo>
                  <a:lnTo>
                    <a:pt x="892540" y="75928"/>
                  </a:lnTo>
                  <a:lnTo>
                    <a:pt x="926397" y="100527"/>
                  </a:lnTo>
                  <a:lnTo>
                    <a:pt x="958687" y="128189"/>
                  </a:lnTo>
                  <a:lnTo>
                    <a:pt x="989279" y="158782"/>
                  </a:lnTo>
                  <a:lnTo>
                    <a:pt x="1018041" y="192173"/>
                  </a:lnTo>
                  <a:lnTo>
                    <a:pt x="1044842" y="228232"/>
                  </a:lnTo>
                  <a:lnTo>
                    <a:pt x="1069550" y="266826"/>
                  </a:lnTo>
                  <a:lnTo>
                    <a:pt x="1092033" y="307825"/>
                  </a:lnTo>
                  <a:lnTo>
                    <a:pt x="1112160" y="351096"/>
                  </a:lnTo>
                  <a:lnTo>
                    <a:pt x="1129799" y="396508"/>
                  </a:lnTo>
                  <a:lnTo>
                    <a:pt x="1144819" y="443929"/>
                  </a:lnTo>
                  <a:lnTo>
                    <a:pt x="1157089" y="493228"/>
                  </a:lnTo>
                  <a:lnTo>
                    <a:pt x="1166476" y="544274"/>
                  </a:lnTo>
                  <a:lnTo>
                    <a:pt x="1172849" y="596934"/>
                  </a:lnTo>
                  <a:close/>
                </a:path>
              </a:pathLst>
            </a:custGeom>
            <a:ln w="12700">
              <a:solidFill>
                <a:srgbClr val="20212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775399" y="1901913"/>
              <a:ext cx="558165" cy="1179830"/>
            </a:xfrm>
            <a:custGeom>
              <a:avLst/>
              <a:gdLst/>
              <a:ahLst/>
              <a:cxnLst/>
              <a:rect l="l" t="t" r="r" b="b"/>
              <a:pathLst>
                <a:path w="558164" h="1179830">
                  <a:moveTo>
                    <a:pt x="488607" y="0"/>
                  </a:moveTo>
                  <a:lnTo>
                    <a:pt x="69024" y="0"/>
                  </a:lnTo>
                  <a:lnTo>
                    <a:pt x="42182" y="5432"/>
                  </a:lnTo>
                  <a:lnTo>
                    <a:pt x="20239" y="20239"/>
                  </a:lnTo>
                  <a:lnTo>
                    <a:pt x="5432" y="42182"/>
                  </a:lnTo>
                  <a:lnTo>
                    <a:pt x="0" y="69024"/>
                  </a:lnTo>
                  <a:lnTo>
                    <a:pt x="0" y="1110361"/>
                  </a:lnTo>
                  <a:lnTo>
                    <a:pt x="19516" y="1158457"/>
                  </a:lnTo>
                  <a:lnTo>
                    <a:pt x="69024" y="1179385"/>
                  </a:lnTo>
                  <a:lnTo>
                    <a:pt x="488607" y="1179385"/>
                  </a:lnTo>
                  <a:lnTo>
                    <a:pt x="536071" y="1160504"/>
                  </a:lnTo>
                  <a:lnTo>
                    <a:pt x="557631" y="1110361"/>
                  </a:lnTo>
                  <a:lnTo>
                    <a:pt x="557631" y="69024"/>
                  </a:lnTo>
                  <a:lnTo>
                    <a:pt x="552198" y="42182"/>
                  </a:lnTo>
                  <a:lnTo>
                    <a:pt x="537392" y="20239"/>
                  </a:lnTo>
                  <a:lnTo>
                    <a:pt x="515449" y="5432"/>
                  </a:lnTo>
                  <a:lnTo>
                    <a:pt x="488607" y="0"/>
                  </a:lnTo>
                  <a:close/>
                </a:path>
              </a:pathLst>
            </a:custGeom>
            <a:solidFill>
              <a:srgbClr val="4E4E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762974" y="1889417"/>
              <a:ext cx="582930" cy="1204595"/>
            </a:xfrm>
            <a:custGeom>
              <a:avLst/>
              <a:gdLst/>
              <a:ahLst/>
              <a:cxnLst/>
              <a:rect l="l" t="t" r="r" b="b"/>
              <a:pathLst>
                <a:path w="582929" h="1204595">
                  <a:moveTo>
                    <a:pt x="501040" y="0"/>
                  </a:moveTo>
                  <a:lnTo>
                    <a:pt x="81445" y="0"/>
                  </a:lnTo>
                  <a:lnTo>
                    <a:pt x="49721" y="6406"/>
                  </a:lnTo>
                  <a:lnTo>
                    <a:pt x="23812" y="23877"/>
                  </a:lnTo>
                  <a:lnTo>
                    <a:pt x="6342" y="49790"/>
                  </a:lnTo>
                  <a:lnTo>
                    <a:pt x="105" y="80683"/>
                  </a:lnTo>
                  <a:lnTo>
                    <a:pt x="0" y="1126896"/>
                  </a:lnTo>
                  <a:lnTo>
                    <a:pt x="406" y="1132331"/>
                  </a:lnTo>
                  <a:lnTo>
                    <a:pt x="22634" y="1179299"/>
                  </a:lnTo>
                  <a:lnTo>
                    <a:pt x="59225" y="1201311"/>
                  </a:lnTo>
                  <a:lnTo>
                    <a:pt x="81445" y="1204379"/>
                  </a:lnTo>
                  <a:lnTo>
                    <a:pt x="501040" y="1204379"/>
                  </a:lnTo>
                  <a:lnTo>
                    <a:pt x="538937" y="1195044"/>
                  </a:lnTo>
                  <a:lnTo>
                    <a:pt x="559183" y="1179372"/>
                  </a:lnTo>
                  <a:lnTo>
                    <a:pt x="81445" y="1179372"/>
                  </a:lnTo>
                  <a:lnTo>
                    <a:pt x="66395" y="1177331"/>
                  </a:lnTo>
                  <a:lnTo>
                    <a:pt x="31864" y="1150010"/>
                  </a:lnTo>
                  <a:lnTo>
                    <a:pt x="24930" y="1122857"/>
                  </a:lnTo>
                  <a:lnTo>
                    <a:pt x="24930" y="712685"/>
                  </a:lnTo>
                  <a:lnTo>
                    <a:pt x="18160" y="705916"/>
                  </a:lnTo>
                  <a:lnTo>
                    <a:pt x="19824" y="699642"/>
                  </a:lnTo>
                  <a:lnTo>
                    <a:pt x="21843" y="691553"/>
                  </a:lnTo>
                  <a:lnTo>
                    <a:pt x="24930" y="690181"/>
                  </a:lnTo>
                  <a:lnTo>
                    <a:pt x="24993" y="79032"/>
                  </a:lnTo>
                  <a:lnTo>
                    <a:pt x="42494" y="40614"/>
                  </a:lnTo>
                  <a:lnTo>
                    <a:pt x="81445" y="25006"/>
                  </a:lnTo>
                  <a:lnTo>
                    <a:pt x="559648" y="25006"/>
                  </a:lnTo>
                  <a:lnTo>
                    <a:pt x="559194" y="24404"/>
                  </a:lnTo>
                  <a:lnTo>
                    <a:pt x="542607" y="11383"/>
                  </a:lnTo>
                  <a:lnTo>
                    <a:pt x="522953" y="2980"/>
                  </a:lnTo>
                  <a:lnTo>
                    <a:pt x="501040" y="0"/>
                  </a:lnTo>
                  <a:close/>
                </a:path>
                <a:path w="582929" h="1204595">
                  <a:moveTo>
                    <a:pt x="557555" y="611606"/>
                  </a:moveTo>
                  <a:lnTo>
                    <a:pt x="557555" y="1122857"/>
                  </a:lnTo>
                  <a:lnTo>
                    <a:pt x="555451" y="1138182"/>
                  </a:lnTo>
                  <a:lnTo>
                    <a:pt x="527291" y="1172921"/>
                  </a:lnTo>
                  <a:lnTo>
                    <a:pt x="501040" y="1179372"/>
                  </a:lnTo>
                  <a:lnTo>
                    <a:pt x="559183" y="1179372"/>
                  </a:lnTo>
                  <a:lnTo>
                    <a:pt x="570468" y="1165585"/>
                  </a:lnTo>
                  <a:lnTo>
                    <a:pt x="579381" y="1145436"/>
                  </a:lnTo>
                  <a:lnTo>
                    <a:pt x="582548" y="1122857"/>
                  </a:lnTo>
                  <a:lnTo>
                    <a:pt x="582548" y="619937"/>
                  </a:lnTo>
                  <a:lnTo>
                    <a:pt x="565886" y="619937"/>
                  </a:lnTo>
                  <a:lnTo>
                    <a:pt x="557555" y="611606"/>
                  </a:lnTo>
                  <a:close/>
                </a:path>
                <a:path w="582929" h="1204595">
                  <a:moveTo>
                    <a:pt x="24930" y="690181"/>
                  </a:moveTo>
                  <a:lnTo>
                    <a:pt x="21843" y="691553"/>
                  </a:lnTo>
                  <a:lnTo>
                    <a:pt x="19824" y="699642"/>
                  </a:lnTo>
                  <a:lnTo>
                    <a:pt x="18160" y="705916"/>
                  </a:lnTo>
                  <a:lnTo>
                    <a:pt x="24930" y="712685"/>
                  </a:lnTo>
                  <a:lnTo>
                    <a:pt x="24930" y="690181"/>
                  </a:lnTo>
                  <a:close/>
                </a:path>
                <a:path w="582929" h="1204595">
                  <a:moveTo>
                    <a:pt x="559648" y="25006"/>
                  </a:moveTo>
                  <a:lnTo>
                    <a:pt x="501040" y="25006"/>
                  </a:lnTo>
                  <a:lnTo>
                    <a:pt x="508518" y="25498"/>
                  </a:lnTo>
                  <a:lnTo>
                    <a:pt x="515707" y="26935"/>
                  </a:lnTo>
                  <a:lnTo>
                    <a:pt x="549655" y="52720"/>
                  </a:lnTo>
                  <a:lnTo>
                    <a:pt x="557555" y="611606"/>
                  </a:lnTo>
                  <a:lnTo>
                    <a:pt x="565886" y="619937"/>
                  </a:lnTo>
                  <a:lnTo>
                    <a:pt x="582548" y="619937"/>
                  </a:lnTo>
                  <a:lnTo>
                    <a:pt x="582494" y="80683"/>
                  </a:lnTo>
                  <a:lnTo>
                    <a:pt x="581839" y="70713"/>
                  </a:lnTo>
                  <a:lnTo>
                    <a:pt x="579772" y="60336"/>
                  </a:lnTo>
                  <a:lnTo>
                    <a:pt x="576435" y="50479"/>
                  </a:lnTo>
                  <a:lnTo>
                    <a:pt x="571903" y="41216"/>
                  </a:lnTo>
                  <a:lnTo>
                    <a:pt x="559648" y="25006"/>
                  </a:lnTo>
                  <a:close/>
                </a:path>
              </a:pathLst>
            </a:custGeom>
            <a:solidFill>
              <a:srgbClr val="1F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1" name="object 6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957547" y="2644132"/>
              <a:ext cx="189801" cy="189788"/>
            </a:xfrm>
            <a:prstGeom prst="rect">
              <a:avLst/>
            </a:prstGeom>
          </p:spPr>
        </p:pic>
        <p:sp>
          <p:nvSpPr>
            <p:cNvPr id="62" name="object 62"/>
            <p:cNvSpPr/>
            <p:nvPr/>
          </p:nvSpPr>
          <p:spPr>
            <a:xfrm>
              <a:off x="5853353" y="2149943"/>
              <a:ext cx="398780" cy="398780"/>
            </a:xfrm>
            <a:custGeom>
              <a:avLst/>
              <a:gdLst/>
              <a:ahLst/>
              <a:cxnLst/>
              <a:rect l="l" t="t" r="r" b="b"/>
              <a:pathLst>
                <a:path w="398779" h="398780">
                  <a:moveTo>
                    <a:pt x="199097" y="0"/>
                  </a:moveTo>
                  <a:lnTo>
                    <a:pt x="153447" y="5258"/>
                  </a:lnTo>
                  <a:lnTo>
                    <a:pt x="111540" y="20236"/>
                  </a:lnTo>
                  <a:lnTo>
                    <a:pt x="74573" y="43740"/>
                  </a:lnTo>
                  <a:lnTo>
                    <a:pt x="43740" y="74573"/>
                  </a:lnTo>
                  <a:lnTo>
                    <a:pt x="20236" y="111540"/>
                  </a:lnTo>
                  <a:lnTo>
                    <a:pt x="5258" y="153447"/>
                  </a:lnTo>
                  <a:lnTo>
                    <a:pt x="0" y="199097"/>
                  </a:lnTo>
                  <a:lnTo>
                    <a:pt x="4072" y="239356"/>
                  </a:lnTo>
                  <a:lnTo>
                    <a:pt x="15751" y="276839"/>
                  </a:lnTo>
                  <a:lnTo>
                    <a:pt x="34225" y="310738"/>
                  </a:lnTo>
                  <a:lnTo>
                    <a:pt x="58686" y="340245"/>
                  </a:lnTo>
                  <a:lnTo>
                    <a:pt x="94507" y="368544"/>
                  </a:lnTo>
                  <a:lnTo>
                    <a:pt x="136309" y="388099"/>
                  </a:lnTo>
                  <a:lnTo>
                    <a:pt x="176260" y="396896"/>
                  </a:lnTo>
                  <a:lnTo>
                    <a:pt x="195021" y="398195"/>
                  </a:lnTo>
                  <a:lnTo>
                    <a:pt x="208572" y="398030"/>
                  </a:lnTo>
                  <a:lnTo>
                    <a:pt x="250405" y="391617"/>
                  </a:lnTo>
                  <a:lnTo>
                    <a:pt x="303683" y="368542"/>
                  </a:lnTo>
                  <a:lnTo>
                    <a:pt x="339509" y="340245"/>
                  </a:lnTo>
                  <a:lnTo>
                    <a:pt x="363970" y="310738"/>
                  </a:lnTo>
                  <a:lnTo>
                    <a:pt x="382444" y="276839"/>
                  </a:lnTo>
                  <a:lnTo>
                    <a:pt x="394123" y="239356"/>
                  </a:lnTo>
                  <a:lnTo>
                    <a:pt x="398195" y="199097"/>
                  </a:lnTo>
                  <a:lnTo>
                    <a:pt x="392937" y="153447"/>
                  </a:lnTo>
                  <a:lnTo>
                    <a:pt x="377958" y="111540"/>
                  </a:lnTo>
                  <a:lnTo>
                    <a:pt x="354455" y="74573"/>
                  </a:lnTo>
                  <a:lnTo>
                    <a:pt x="323622" y="43740"/>
                  </a:lnTo>
                  <a:lnTo>
                    <a:pt x="286655" y="20236"/>
                  </a:lnTo>
                  <a:lnTo>
                    <a:pt x="244748" y="5258"/>
                  </a:lnTo>
                  <a:lnTo>
                    <a:pt x="19909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778589" y="1887308"/>
              <a:ext cx="561340" cy="1199515"/>
            </a:xfrm>
            <a:custGeom>
              <a:avLst/>
              <a:gdLst/>
              <a:ahLst/>
              <a:cxnLst/>
              <a:rect l="l" t="t" r="r" b="b"/>
              <a:pathLst>
                <a:path w="561339" h="1199514">
                  <a:moveTo>
                    <a:pt x="560959" y="1048905"/>
                  </a:moveTo>
                  <a:lnTo>
                    <a:pt x="0" y="468464"/>
                  </a:lnTo>
                  <a:lnTo>
                    <a:pt x="0" y="687082"/>
                  </a:lnTo>
                  <a:lnTo>
                    <a:pt x="494639" y="1198892"/>
                  </a:lnTo>
                  <a:lnTo>
                    <a:pt x="501040" y="1197571"/>
                  </a:lnTo>
                  <a:lnTo>
                    <a:pt x="536054" y="1177988"/>
                  </a:lnTo>
                  <a:lnTo>
                    <a:pt x="557911" y="1141145"/>
                  </a:lnTo>
                  <a:lnTo>
                    <a:pt x="560959" y="1118641"/>
                  </a:lnTo>
                  <a:lnTo>
                    <a:pt x="560959" y="1048905"/>
                  </a:lnTo>
                  <a:close/>
                </a:path>
                <a:path w="561339" h="1199514">
                  <a:moveTo>
                    <a:pt x="560959" y="635215"/>
                  </a:moveTo>
                  <a:lnTo>
                    <a:pt x="3225" y="58102"/>
                  </a:lnTo>
                  <a:lnTo>
                    <a:pt x="1130" y="65430"/>
                  </a:lnTo>
                  <a:lnTo>
                    <a:pt x="0" y="73190"/>
                  </a:lnTo>
                  <a:lnTo>
                    <a:pt x="0" y="81216"/>
                  </a:lnTo>
                  <a:lnTo>
                    <a:pt x="0" y="391693"/>
                  </a:lnTo>
                  <a:lnTo>
                    <a:pt x="560959" y="972146"/>
                  </a:lnTo>
                  <a:lnTo>
                    <a:pt x="560959" y="635215"/>
                  </a:lnTo>
                  <a:close/>
                </a:path>
                <a:path w="561339" h="1199514">
                  <a:moveTo>
                    <a:pt x="560959" y="470115"/>
                  </a:moveTo>
                  <a:lnTo>
                    <a:pt x="106629" y="0"/>
                  </a:lnTo>
                  <a:lnTo>
                    <a:pt x="78486" y="0"/>
                  </a:lnTo>
                  <a:lnTo>
                    <a:pt x="62852" y="1612"/>
                  </a:lnTo>
                  <a:lnTo>
                    <a:pt x="48260" y="6235"/>
                  </a:lnTo>
                  <a:lnTo>
                    <a:pt x="35039" y="13563"/>
                  </a:lnTo>
                  <a:lnTo>
                    <a:pt x="23482" y="23279"/>
                  </a:lnTo>
                  <a:lnTo>
                    <a:pt x="560959" y="579424"/>
                  </a:lnTo>
                  <a:lnTo>
                    <a:pt x="560959" y="470115"/>
                  </a:lnTo>
                  <a:close/>
                </a:path>
              </a:pathLst>
            </a:custGeom>
            <a:solidFill>
              <a:srgbClr val="FFFFFF">
                <a:alpha val="3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5897981" y="2161590"/>
              <a:ext cx="323850" cy="332105"/>
            </a:xfrm>
            <a:custGeom>
              <a:avLst/>
              <a:gdLst/>
              <a:ahLst/>
              <a:cxnLst/>
              <a:rect l="l" t="t" r="r" b="b"/>
              <a:pathLst>
                <a:path w="323850" h="332105">
                  <a:moveTo>
                    <a:pt x="66687" y="130962"/>
                  </a:moveTo>
                  <a:lnTo>
                    <a:pt x="32943" y="130962"/>
                  </a:lnTo>
                  <a:lnTo>
                    <a:pt x="32943" y="280822"/>
                  </a:lnTo>
                  <a:lnTo>
                    <a:pt x="66687" y="280822"/>
                  </a:lnTo>
                  <a:lnTo>
                    <a:pt x="66687" y="130962"/>
                  </a:lnTo>
                  <a:close/>
                </a:path>
                <a:path w="323850" h="332105">
                  <a:moveTo>
                    <a:pt x="76911" y="285915"/>
                  </a:moveTo>
                  <a:lnTo>
                    <a:pt x="75933" y="284949"/>
                  </a:lnTo>
                  <a:lnTo>
                    <a:pt x="23698" y="284949"/>
                  </a:lnTo>
                  <a:lnTo>
                    <a:pt x="22733" y="285915"/>
                  </a:lnTo>
                  <a:lnTo>
                    <a:pt x="22733" y="296024"/>
                  </a:lnTo>
                  <a:lnTo>
                    <a:pt x="23698" y="296989"/>
                  </a:lnTo>
                  <a:lnTo>
                    <a:pt x="74739" y="296989"/>
                  </a:lnTo>
                  <a:lnTo>
                    <a:pt x="75933" y="296989"/>
                  </a:lnTo>
                  <a:lnTo>
                    <a:pt x="76911" y="296024"/>
                  </a:lnTo>
                  <a:lnTo>
                    <a:pt x="76911" y="285915"/>
                  </a:lnTo>
                  <a:close/>
                </a:path>
                <a:path w="323850" h="332105">
                  <a:moveTo>
                    <a:pt x="76911" y="115773"/>
                  </a:moveTo>
                  <a:lnTo>
                    <a:pt x="75933" y="114808"/>
                  </a:lnTo>
                  <a:lnTo>
                    <a:pt x="74739" y="114808"/>
                  </a:lnTo>
                  <a:lnTo>
                    <a:pt x="23698" y="114808"/>
                  </a:lnTo>
                  <a:lnTo>
                    <a:pt x="22733" y="115773"/>
                  </a:lnTo>
                  <a:lnTo>
                    <a:pt x="22733" y="125882"/>
                  </a:lnTo>
                  <a:lnTo>
                    <a:pt x="23698" y="126847"/>
                  </a:lnTo>
                  <a:lnTo>
                    <a:pt x="75933" y="126847"/>
                  </a:lnTo>
                  <a:lnTo>
                    <a:pt x="76911" y="125882"/>
                  </a:lnTo>
                  <a:lnTo>
                    <a:pt x="76911" y="115773"/>
                  </a:lnTo>
                  <a:close/>
                </a:path>
                <a:path w="323850" h="332105">
                  <a:moveTo>
                    <a:pt x="141414" y="130962"/>
                  </a:moveTo>
                  <a:lnTo>
                    <a:pt x="107670" y="130962"/>
                  </a:lnTo>
                  <a:lnTo>
                    <a:pt x="107670" y="280822"/>
                  </a:lnTo>
                  <a:lnTo>
                    <a:pt x="141414" y="280822"/>
                  </a:lnTo>
                  <a:lnTo>
                    <a:pt x="141414" y="130962"/>
                  </a:lnTo>
                  <a:close/>
                </a:path>
                <a:path w="323850" h="332105">
                  <a:moveTo>
                    <a:pt x="151625" y="285915"/>
                  </a:moveTo>
                  <a:lnTo>
                    <a:pt x="150647" y="284949"/>
                  </a:lnTo>
                  <a:lnTo>
                    <a:pt x="98412" y="284949"/>
                  </a:lnTo>
                  <a:lnTo>
                    <a:pt x="97447" y="285915"/>
                  </a:lnTo>
                  <a:lnTo>
                    <a:pt x="97447" y="296024"/>
                  </a:lnTo>
                  <a:lnTo>
                    <a:pt x="98412" y="296989"/>
                  </a:lnTo>
                  <a:lnTo>
                    <a:pt x="149453" y="296989"/>
                  </a:lnTo>
                  <a:lnTo>
                    <a:pt x="150647" y="296989"/>
                  </a:lnTo>
                  <a:lnTo>
                    <a:pt x="151625" y="296024"/>
                  </a:lnTo>
                  <a:lnTo>
                    <a:pt x="151625" y="285915"/>
                  </a:lnTo>
                  <a:close/>
                </a:path>
                <a:path w="323850" h="332105">
                  <a:moveTo>
                    <a:pt x="151625" y="115773"/>
                  </a:moveTo>
                  <a:lnTo>
                    <a:pt x="150647" y="114808"/>
                  </a:lnTo>
                  <a:lnTo>
                    <a:pt x="149453" y="114808"/>
                  </a:lnTo>
                  <a:lnTo>
                    <a:pt x="98412" y="114808"/>
                  </a:lnTo>
                  <a:lnTo>
                    <a:pt x="97447" y="115773"/>
                  </a:lnTo>
                  <a:lnTo>
                    <a:pt x="97447" y="125882"/>
                  </a:lnTo>
                  <a:lnTo>
                    <a:pt x="98412" y="126847"/>
                  </a:lnTo>
                  <a:lnTo>
                    <a:pt x="150647" y="126847"/>
                  </a:lnTo>
                  <a:lnTo>
                    <a:pt x="151625" y="125882"/>
                  </a:lnTo>
                  <a:lnTo>
                    <a:pt x="151625" y="115773"/>
                  </a:lnTo>
                  <a:close/>
                </a:path>
                <a:path w="323850" h="332105">
                  <a:moveTo>
                    <a:pt x="216128" y="130962"/>
                  </a:moveTo>
                  <a:lnTo>
                    <a:pt x="182384" y="130962"/>
                  </a:lnTo>
                  <a:lnTo>
                    <a:pt x="182384" y="280822"/>
                  </a:lnTo>
                  <a:lnTo>
                    <a:pt x="216128" y="280822"/>
                  </a:lnTo>
                  <a:lnTo>
                    <a:pt x="216128" y="130962"/>
                  </a:lnTo>
                  <a:close/>
                </a:path>
                <a:path w="323850" h="332105">
                  <a:moveTo>
                    <a:pt x="226352" y="285915"/>
                  </a:moveTo>
                  <a:lnTo>
                    <a:pt x="225374" y="284949"/>
                  </a:lnTo>
                  <a:lnTo>
                    <a:pt x="173139" y="284949"/>
                  </a:lnTo>
                  <a:lnTo>
                    <a:pt x="172173" y="285915"/>
                  </a:lnTo>
                  <a:lnTo>
                    <a:pt x="172173" y="296024"/>
                  </a:lnTo>
                  <a:lnTo>
                    <a:pt x="173139" y="296989"/>
                  </a:lnTo>
                  <a:lnTo>
                    <a:pt x="224180" y="296989"/>
                  </a:lnTo>
                  <a:lnTo>
                    <a:pt x="225374" y="296989"/>
                  </a:lnTo>
                  <a:lnTo>
                    <a:pt x="226352" y="296024"/>
                  </a:lnTo>
                  <a:lnTo>
                    <a:pt x="226352" y="285915"/>
                  </a:lnTo>
                  <a:close/>
                </a:path>
                <a:path w="323850" h="332105">
                  <a:moveTo>
                    <a:pt x="226352" y="115773"/>
                  </a:moveTo>
                  <a:lnTo>
                    <a:pt x="225374" y="114808"/>
                  </a:lnTo>
                  <a:lnTo>
                    <a:pt x="224180" y="114808"/>
                  </a:lnTo>
                  <a:lnTo>
                    <a:pt x="173139" y="114808"/>
                  </a:lnTo>
                  <a:lnTo>
                    <a:pt x="172173" y="115773"/>
                  </a:lnTo>
                  <a:lnTo>
                    <a:pt x="172173" y="125882"/>
                  </a:lnTo>
                  <a:lnTo>
                    <a:pt x="173139" y="126847"/>
                  </a:lnTo>
                  <a:lnTo>
                    <a:pt x="225374" y="126847"/>
                  </a:lnTo>
                  <a:lnTo>
                    <a:pt x="226352" y="125882"/>
                  </a:lnTo>
                  <a:lnTo>
                    <a:pt x="226352" y="115773"/>
                  </a:lnTo>
                  <a:close/>
                </a:path>
                <a:path w="323850" h="332105">
                  <a:moveTo>
                    <a:pt x="290855" y="130962"/>
                  </a:moveTo>
                  <a:lnTo>
                    <a:pt x="257111" y="130962"/>
                  </a:lnTo>
                  <a:lnTo>
                    <a:pt x="257111" y="280822"/>
                  </a:lnTo>
                  <a:lnTo>
                    <a:pt x="290855" y="280822"/>
                  </a:lnTo>
                  <a:lnTo>
                    <a:pt x="290855" y="130962"/>
                  </a:lnTo>
                  <a:close/>
                </a:path>
                <a:path w="323850" h="332105">
                  <a:moveTo>
                    <a:pt x="301066" y="285915"/>
                  </a:moveTo>
                  <a:lnTo>
                    <a:pt x="300088" y="284949"/>
                  </a:lnTo>
                  <a:lnTo>
                    <a:pt x="247853" y="284949"/>
                  </a:lnTo>
                  <a:lnTo>
                    <a:pt x="246888" y="285915"/>
                  </a:lnTo>
                  <a:lnTo>
                    <a:pt x="246888" y="296024"/>
                  </a:lnTo>
                  <a:lnTo>
                    <a:pt x="247853" y="296989"/>
                  </a:lnTo>
                  <a:lnTo>
                    <a:pt x="298894" y="296989"/>
                  </a:lnTo>
                  <a:lnTo>
                    <a:pt x="300088" y="296989"/>
                  </a:lnTo>
                  <a:lnTo>
                    <a:pt x="301066" y="296024"/>
                  </a:lnTo>
                  <a:lnTo>
                    <a:pt x="301066" y="285915"/>
                  </a:lnTo>
                  <a:close/>
                </a:path>
                <a:path w="323850" h="332105">
                  <a:moveTo>
                    <a:pt x="301066" y="115773"/>
                  </a:moveTo>
                  <a:lnTo>
                    <a:pt x="300088" y="114808"/>
                  </a:lnTo>
                  <a:lnTo>
                    <a:pt x="298894" y="114808"/>
                  </a:lnTo>
                  <a:lnTo>
                    <a:pt x="247853" y="114808"/>
                  </a:lnTo>
                  <a:lnTo>
                    <a:pt x="246888" y="115773"/>
                  </a:lnTo>
                  <a:lnTo>
                    <a:pt x="246888" y="125882"/>
                  </a:lnTo>
                  <a:lnTo>
                    <a:pt x="247853" y="126847"/>
                  </a:lnTo>
                  <a:lnTo>
                    <a:pt x="300088" y="126847"/>
                  </a:lnTo>
                  <a:lnTo>
                    <a:pt x="301066" y="125882"/>
                  </a:lnTo>
                  <a:lnTo>
                    <a:pt x="301066" y="115773"/>
                  </a:lnTo>
                  <a:close/>
                </a:path>
                <a:path w="323850" h="332105">
                  <a:moveTo>
                    <a:pt x="312013" y="301853"/>
                  </a:moveTo>
                  <a:lnTo>
                    <a:pt x="311200" y="301853"/>
                  </a:lnTo>
                  <a:lnTo>
                    <a:pt x="311200" y="300583"/>
                  </a:lnTo>
                  <a:lnTo>
                    <a:pt x="12585" y="300583"/>
                  </a:lnTo>
                  <a:lnTo>
                    <a:pt x="12585" y="301853"/>
                  </a:lnTo>
                  <a:lnTo>
                    <a:pt x="11772" y="301853"/>
                  </a:lnTo>
                  <a:lnTo>
                    <a:pt x="11772" y="313283"/>
                  </a:lnTo>
                  <a:lnTo>
                    <a:pt x="12065" y="313283"/>
                  </a:lnTo>
                  <a:lnTo>
                    <a:pt x="12065" y="314553"/>
                  </a:lnTo>
                  <a:lnTo>
                    <a:pt x="311721" y="314553"/>
                  </a:lnTo>
                  <a:lnTo>
                    <a:pt x="311721" y="313283"/>
                  </a:lnTo>
                  <a:lnTo>
                    <a:pt x="312013" y="313283"/>
                  </a:lnTo>
                  <a:lnTo>
                    <a:pt x="312013" y="301853"/>
                  </a:lnTo>
                  <a:close/>
                </a:path>
                <a:path w="323850" h="332105">
                  <a:moveTo>
                    <a:pt x="317080" y="98513"/>
                  </a:moveTo>
                  <a:lnTo>
                    <a:pt x="316788" y="98513"/>
                  </a:lnTo>
                  <a:lnTo>
                    <a:pt x="316788" y="97243"/>
                  </a:lnTo>
                  <a:lnTo>
                    <a:pt x="6997" y="97243"/>
                  </a:lnTo>
                  <a:lnTo>
                    <a:pt x="6997" y="98513"/>
                  </a:lnTo>
                  <a:lnTo>
                    <a:pt x="6705" y="98513"/>
                  </a:lnTo>
                  <a:lnTo>
                    <a:pt x="6705" y="109943"/>
                  </a:lnTo>
                  <a:lnTo>
                    <a:pt x="7518" y="109943"/>
                  </a:lnTo>
                  <a:lnTo>
                    <a:pt x="7518" y="111213"/>
                  </a:lnTo>
                  <a:lnTo>
                    <a:pt x="316268" y="111213"/>
                  </a:lnTo>
                  <a:lnTo>
                    <a:pt x="316268" y="109943"/>
                  </a:lnTo>
                  <a:lnTo>
                    <a:pt x="317080" y="109943"/>
                  </a:lnTo>
                  <a:lnTo>
                    <a:pt x="317080" y="98513"/>
                  </a:lnTo>
                  <a:close/>
                </a:path>
                <a:path w="323850" h="332105">
                  <a:moveTo>
                    <a:pt x="323773" y="319405"/>
                  </a:moveTo>
                  <a:lnTo>
                    <a:pt x="322973" y="319405"/>
                  </a:lnTo>
                  <a:lnTo>
                    <a:pt x="322973" y="318135"/>
                  </a:lnTo>
                  <a:lnTo>
                    <a:pt x="812" y="318135"/>
                  </a:lnTo>
                  <a:lnTo>
                    <a:pt x="812" y="319405"/>
                  </a:lnTo>
                  <a:lnTo>
                    <a:pt x="0" y="319405"/>
                  </a:lnTo>
                  <a:lnTo>
                    <a:pt x="0" y="330835"/>
                  </a:lnTo>
                  <a:lnTo>
                    <a:pt x="292" y="330835"/>
                  </a:lnTo>
                  <a:lnTo>
                    <a:pt x="292" y="332105"/>
                  </a:lnTo>
                  <a:lnTo>
                    <a:pt x="323494" y="332105"/>
                  </a:lnTo>
                  <a:lnTo>
                    <a:pt x="323494" y="330835"/>
                  </a:lnTo>
                  <a:lnTo>
                    <a:pt x="323773" y="330835"/>
                  </a:lnTo>
                  <a:lnTo>
                    <a:pt x="323773" y="319405"/>
                  </a:lnTo>
                  <a:close/>
                </a:path>
                <a:path w="323850" h="332105">
                  <a:moveTo>
                    <a:pt x="323773" y="83299"/>
                  </a:moveTo>
                  <a:lnTo>
                    <a:pt x="323278" y="82550"/>
                  </a:lnTo>
                  <a:lnTo>
                    <a:pt x="322465" y="82130"/>
                  </a:lnTo>
                  <a:lnTo>
                    <a:pt x="162433" y="0"/>
                  </a:lnTo>
                  <a:lnTo>
                    <a:pt x="161340" y="0"/>
                  </a:lnTo>
                  <a:lnTo>
                    <a:pt x="495" y="82550"/>
                  </a:lnTo>
                  <a:lnTo>
                    <a:pt x="0" y="83299"/>
                  </a:lnTo>
                  <a:lnTo>
                    <a:pt x="0" y="92100"/>
                  </a:lnTo>
                  <a:lnTo>
                    <a:pt x="1219" y="93129"/>
                  </a:lnTo>
                  <a:lnTo>
                    <a:pt x="322554" y="93129"/>
                  </a:lnTo>
                  <a:lnTo>
                    <a:pt x="323773" y="92100"/>
                  </a:lnTo>
                  <a:lnTo>
                    <a:pt x="323773" y="83299"/>
                  </a:lnTo>
                  <a:close/>
                </a:path>
              </a:pathLst>
            </a:custGeom>
            <a:solidFill>
              <a:srgbClr val="2626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5" name="object 65"/>
          <p:cNvSpPr txBox="1"/>
          <p:nvPr/>
        </p:nvSpPr>
        <p:spPr>
          <a:xfrm>
            <a:off x="1355625" y="6028518"/>
            <a:ext cx="117094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dirty="0">
                <a:latin typeface="Arial"/>
                <a:cs typeface="Arial"/>
              </a:rPr>
              <a:t>сразу</a:t>
            </a:r>
            <a:r>
              <a:rPr sz="2100" b="1" spc="-45" dirty="0">
                <a:latin typeface="Arial"/>
                <a:cs typeface="Arial"/>
              </a:rPr>
              <a:t> </a:t>
            </a:r>
            <a:r>
              <a:rPr sz="2100" b="1" spc="-25" dirty="0">
                <a:latin typeface="Arial"/>
                <a:cs typeface="Arial"/>
              </a:rPr>
              <a:t>же</a:t>
            </a:r>
            <a:endParaRPr sz="21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942542" y="4586969"/>
            <a:ext cx="4108450" cy="825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9300"/>
              </a:lnSpc>
              <a:spcBef>
                <a:spcPts val="100"/>
              </a:spcBef>
            </a:pPr>
            <a:r>
              <a:rPr sz="1600" b="1" dirty="0">
                <a:latin typeface="Arial"/>
                <a:cs typeface="Arial"/>
              </a:rPr>
              <a:t>в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мобильном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приложении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банка </a:t>
            </a:r>
            <a:r>
              <a:rPr sz="1600" b="1" dirty="0">
                <a:latin typeface="Arial"/>
                <a:cs typeface="Arial"/>
              </a:rPr>
              <a:t>звонком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на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горячую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линию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банка </a:t>
            </a:r>
            <a:r>
              <a:rPr sz="1600" b="1" dirty="0">
                <a:latin typeface="Arial"/>
                <a:cs typeface="Arial"/>
              </a:rPr>
              <a:t>личным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обращением</a:t>
            </a:r>
            <a:r>
              <a:rPr sz="1600" b="1" spc="-1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в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отделение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банка</a:t>
            </a:r>
            <a:endParaRPr sz="16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9158987" y="4537998"/>
            <a:ext cx="2357755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9300"/>
              </a:lnSpc>
              <a:spcBef>
                <a:spcPts val="100"/>
              </a:spcBef>
            </a:pPr>
            <a:r>
              <a:rPr sz="1600" dirty="0">
                <a:latin typeface="Arial"/>
                <a:cs typeface="Arial"/>
              </a:rPr>
              <a:t>при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личном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обращении </a:t>
            </a:r>
            <a:r>
              <a:rPr sz="1600" dirty="0">
                <a:latin typeface="Arial"/>
                <a:cs typeface="Arial"/>
              </a:rPr>
              <a:t>в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ближайший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отдел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ОВД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68" name="object 68"/>
          <p:cNvGrpSpPr/>
          <p:nvPr/>
        </p:nvGrpSpPr>
        <p:grpSpPr>
          <a:xfrm>
            <a:off x="1513048" y="3840033"/>
            <a:ext cx="5941060" cy="2679700"/>
            <a:chOff x="1513048" y="3840033"/>
            <a:chExt cx="5941060" cy="2679700"/>
          </a:xfrm>
        </p:grpSpPr>
        <p:sp>
          <p:nvSpPr>
            <p:cNvPr id="69" name="object 69"/>
            <p:cNvSpPr/>
            <p:nvPr/>
          </p:nvSpPr>
          <p:spPr>
            <a:xfrm>
              <a:off x="1517811" y="3877823"/>
              <a:ext cx="0" cy="1998345"/>
            </a:xfrm>
            <a:custGeom>
              <a:avLst/>
              <a:gdLst/>
              <a:ahLst/>
              <a:cxnLst/>
              <a:rect l="l" t="t" r="r" b="b"/>
              <a:pathLst>
                <a:path h="1998345">
                  <a:moveTo>
                    <a:pt x="0" y="1997887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5602385" y="3844795"/>
              <a:ext cx="741680" cy="2324735"/>
            </a:xfrm>
            <a:custGeom>
              <a:avLst/>
              <a:gdLst/>
              <a:ahLst/>
              <a:cxnLst/>
              <a:rect l="l" t="t" r="r" b="b"/>
              <a:pathLst>
                <a:path w="741679" h="2324735">
                  <a:moveTo>
                    <a:pt x="0" y="0"/>
                  </a:moveTo>
                  <a:lnTo>
                    <a:pt x="47354" y="755"/>
                  </a:lnTo>
                  <a:lnTo>
                    <a:pt x="90667" y="1470"/>
                  </a:lnTo>
                  <a:lnTo>
                    <a:pt x="130111" y="2146"/>
                  </a:lnTo>
                  <a:lnTo>
                    <a:pt x="198081" y="3397"/>
                  </a:lnTo>
                  <a:lnTo>
                    <a:pt x="252641" y="4532"/>
                  </a:lnTo>
                  <a:lnTo>
                    <a:pt x="295170" y="5576"/>
                  </a:lnTo>
                  <a:lnTo>
                    <a:pt x="339419" y="7026"/>
                  </a:lnTo>
                  <a:lnTo>
                    <a:pt x="375601" y="10809"/>
                  </a:lnTo>
                  <a:lnTo>
                    <a:pt x="374857" y="11330"/>
                  </a:lnTo>
                  <a:lnTo>
                    <a:pt x="373517" y="11870"/>
                  </a:lnTo>
                  <a:lnTo>
                    <a:pt x="371753" y="12435"/>
                  </a:lnTo>
                  <a:lnTo>
                    <a:pt x="369737" y="13027"/>
                  </a:lnTo>
                  <a:lnTo>
                    <a:pt x="367642" y="13650"/>
                  </a:lnTo>
                  <a:lnTo>
                    <a:pt x="365639" y="14305"/>
                  </a:lnTo>
                  <a:lnTo>
                    <a:pt x="363902" y="14997"/>
                  </a:lnTo>
                  <a:lnTo>
                    <a:pt x="362603" y="15728"/>
                  </a:lnTo>
                  <a:lnTo>
                    <a:pt x="361913" y="16502"/>
                  </a:lnTo>
                  <a:lnTo>
                    <a:pt x="362004" y="17322"/>
                  </a:lnTo>
                  <a:lnTo>
                    <a:pt x="411560" y="25899"/>
                  </a:lnTo>
                  <a:lnTo>
                    <a:pt x="463889" y="30246"/>
                  </a:lnTo>
                  <a:lnTo>
                    <a:pt x="512734" y="33554"/>
                  </a:lnTo>
                  <a:lnTo>
                    <a:pt x="574352" y="37219"/>
                  </a:lnTo>
                  <a:lnTo>
                    <a:pt x="650124" y="41266"/>
                  </a:lnTo>
                  <a:lnTo>
                    <a:pt x="693747" y="43440"/>
                  </a:lnTo>
                  <a:lnTo>
                    <a:pt x="741426" y="45720"/>
                  </a:lnTo>
                  <a:lnTo>
                    <a:pt x="741426" y="2324671"/>
                  </a:lnTo>
                </a:path>
              </a:pathLst>
            </a:custGeom>
            <a:ln w="952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5480391" y="5898635"/>
              <a:ext cx="1974214" cy="621030"/>
            </a:xfrm>
            <a:custGeom>
              <a:avLst/>
              <a:gdLst/>
              <a:ahLst/>
              <a:cxnLst/>
              <a:rect l="l" t="t" r="r" b="b"/>
              <a:pathLst>
                <a:path w="1974215" h="621029">
                  <a:moveTo>
                    <a:pt x="1356792" y="0"/>
                  </a:moveTo>
                  <a:lnTo>
                    <a:pt x="1157298" y="130"/>
                  </a:lnTo>
                  <a:lnTo>
                    <a:pt x="1057814" y="857"/>
                  </a:lnTo>
                  <a:lnTo>
                    <a:pt x="958428" y="2400"/>
                  </a:lnTo>
                  <a:lnTo>
                    <a:pt x="908739" y="3572"/>
                  </a:lnTo>
                  <a:lnTo>
                    <a:pt x="859036" y="5063"/>
                  </a:lnTo>
                  <a:lnTo>
                    <a:pt x="809307" y="6910"/>
                  </a:lnTo>
                  <a:lnTo>
                    <a:pt x="790874" y="7317"/>
                  </a:lnTo>
                  <a:lnTo>
                    <a:pt x="367664" y="9514"/>
                  </a:lnTo>
                  <a:lnTo>
                    <a:pt x="372363" y="8015"/>
                  </a:lnTo>
                  <a:lnTo>
                    <a:pt x="341692" y="11526"/>
                  </a:lnTo>
                  <a:lnTo>
                    <a:pt x="280655" y="13489"/>
                  </a:lnTo>
                  <a:lnTo>
                    <a:pt x="209179" y="14403"/>
                  </a:lnTo>
                  <a:lnTo>
                    <a:pt x="114617" y="15076"/>
                  </a:lnTo>
                  <a:lnTo>
                    <a:pt x="68090" y="23361"/>
                  </a:lnTo>
                  <a:lnTo>
                    <a:pt x="30953" y="42427"/>
                  </a:lnTo>
                  <a:lnTo>
                    <a:pt x="6993" y="69621"/>
                  </a:lnTo>
                  <a:lnTo>
                    <a:pt x="0" y="102287"/>
                  </a:lnTo>
                  <a:lnTo>
                    <a:pt x="3583" y="155015"/>
                  </a:lnTo>
                  <a:lnTo>
                    <a:pt x="6158" y="207825"/>
                  </a:lnTo>
                  <a:lnTo>
                    <a:pt x="8085" y="260685"/>
                  </a:lnTo>
                  <a:lnTo>
                    <a:pt x="11437" y="366420"/>
                  </a:lnTo>
                  <a:lnTo>
                    <a:pt x="13583" y="419231"/>
                  </a:lnTo>
                  <a:lnTo>
                    <a:pt x="16522" y="471959"/>
                  </a:lnTo>
                  <a:lnTo>
                    <a:pt x="15713" y="498916"/>
                  </a:lnTo>
                  <a:lnTo>
                    <a:pt x="13801" y="533830"/>
                  </a:lnTo>
                  <a:lnTo>
                    <a:pt x="15504" y="568167"/>
                  </a:lnTo>
                  <a:lnTo>
                    <a:pt x="52928" y="603995"/>
                  </a:lnTo>
                  <a:lnTo>
                    <a:pt x="103487" y="610392"/>
                  </a:lnTo>
                  <a:lnTo>
                    <a:pt x="164576" y="613784"/>
                  </a:lnTo>
                  <a:lnTo>
                    <a:pt x="267779" y="616332"/>
                  </a:lnTo>
                  <a:lnTo>
                    <a:pt x="317897" y="617774"/>
                  </a:lnTo>
                  <a:lnTo>
                    <a:pt x="368151" y="618883"/>
                  </a:lnTo>
                  <a:lnTo>
                    <a:pt x="418515" y="619697"/>
                  </a:lnTo>
                  <a:lnTo>
                    <a:pt x="519477" y="620597"/>
                  </a:lnTo>
                  <a:lnTo>
                    <a:pt x="671144" y="620697"/>
                  </a:lnTo>
                  <a:lnTo>
                    <a:pt x="922896" y="620092"/>
                  </a:lnTo>
                  <a:lnTo>
                    <a:pt x="973257" y="619658"/>
                  </a:lnTo>
                  <a:lnTo>
                    <a:pt x="1023545" y="618390"/>
                  </a:lnTo>
                  <a:lnTo>
                    <a:pt x="1073779" y="616455"/>
                  </a:lnTo>
                  <a:lnTo>
                    <a:pt x="1123978" y="614018"/>
                  </a:lnTo>
                  <a:lnTo>
                    <a:pt x="1324789" y="602577"/>
                  </a:lnTo>
                  <a:lnTo>
                    <a:pt x="1375088" y="600123"/>
                  </a:lnTo>
                  <a:lnTo>
                    <a:pt x="1425463" y="598164"/>
                  </a:lnTo>
                  <a:lnTo>
                    <a:pt x="1475932" y="596865"/>
                  </a:lnTo>
                  <a:lnTo>
                    <a:pt x="1574663" y="595729"/>
                  </a:lnTo>
                  <a:lnTo>
                    <a:pt x="1622791" y="593951"/>
                  </a:lnTo>
                  <a:lnTo>
                    <a:pt x="1670879" y="591368"/>
                  </a:lnTo>
                  <a:lnTo>
                    <a:pt x="1814708" y="581877"/>
                  </a:lnTo>
                  <a:lnTo>
                    <a:pt x="1862442" y="579159"/>
                  </a:lnTo>
                  <a:lnTo>
                    <a:pt x="1906489" y="570973"/>
                  </a:lnTo>
                  <a:lnTo>
                    <a:pt x="1941960" y="552774"/>
                  </a:lnTo>
                  <a:lnTo>
                    <a:pt x="1965490" y="526990"/>
                  </a:lnTo>
                  <a:lnTo>
                    <a:pt x="1973719" y="496051"/>
                  </a:lnTo>
                  <a:lnTo>
                    <a:pt x="1971511" y="444127"/>
                  </a:lnTo>
                  <a:lnTo>
                    <a:pt x="1966996" y="392311"/>
                  </a:lnTo>
                  <a:lnTo>
                    <a:pt x="1960741" y="340585"/>
                  </a:lnTo>
                  <a:lnTo>
                    <a:pt x="1953312" y="288930"/>
                  </a:lnTo>
                  <a:lnTo>
                    <a:pt x="1937191" y="185762"/>
                  </a:lnTo>
                  <a:lnTo>
                    <a:pt x="1929632" y="134214"/>
                  </a:lnTo>
                  <a:lnTo>
                    <a:pt x="1923161" y="82666"/>
                  </a:lnTo>
                  <a:lnTo>
                    <a:pt x="1886161" y="29092"/>
                  </a:lnTo>
                  <a:lnTo>
                    <a:pt x="1850103" y="12834"/>
                  </a:lnTo>
                  <a:lnTo>
                    <a:pt x="1806689" y="6389"/>
                  </a:lnTo>
                  <a:lnTo>
                    <a:pt x="1556815" y="2006"/>
                  </a:lnTo>
                  <a:lnTo>
                    <a:pt x="1456726" y="728"/>
                  </a:lnTo>
                  <a:lnTo>
                    <a:pt x="1356792" y="0"/>
                  </a:lnTo>
                  <a:close/>
                </a:path>
              </a:pathLst>
            </a:custGeom>
            <a:solidFill>
              <a:srgbClr val="E12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2" name="object 72"/>
          <p:cNvGrpSpPr/>
          <p:nvPr/>
        </p:nvGrpSpPr>
        <p:grpSpPr>
          <a:xfrm>
            <a:off x="8722944" y="3357116"/>
            <a:ext cx="2641600" cy="2642235"/>
            <a:chOff x="8722944" y="3357116"/>
            <a:chExt cx="2641600" cy="2642235"/>
          </a:xfrm>
        </p:grpSpPr>
        <p:sp>
          <p:nvSpPr>
            <p:cNvPr id="73" name="object 73"/>
            <p:cNvSpPr/>
            <p:nvPr/>
          </p:nvSpPr>
          <p:spPr>
            <a:xfrm>
              <a:off x="8943540" y="3877816"/>
              <a:ext cx="1854200" cy="2117090"/>
            </a:xfrm>
            <a:custGeom>
              <a:avLst/>
              <a:gdLst/>
              <a:ahLst/>
              <a:cxnLst/>
              <a:rect l="l" t="t" r="r" b="b"/>
              <a:pathLst>
                <a:path w="1854200" h="2117090">
                  <a:moveTo>
                    <a:pt x="0" y="2116670"/>
                  </a:moveTo>
                  <a:lnTo>
                    <a:pt x="0" y="0"/>
                  </a:lnTo>
                  <a:lnTo>
                    <a:pt x="1854200" y="0"/>
                  </a:lnTo>
                </a:path>
              </a:pathLst>
            </a:custGeom>
            <a:ln w="952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4" name="object 74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8887583" y="4663605"/>
              <a:ext cx="108000" cy="108000"/>
            </a:xfrm>
            <a:prstGeom prst="rect">
              <a:avLst/>
            </a:prstGeom>
          </p:spPr>
        </p:pic>
        <p:sp>
          <p:nvSpPr>
            <p:cNvPr id="75" name="object 75"/>
            <p:cNvSpPr/>
            <p:nvPr/>
          </p:nvSpPr>
          <p:spPr>
            <a:xfrm>
              <a:off x="8722944" y="3357116"/>
              <a:ext cx="2641600" cy="673100"/>
            </a:xfrm>
            <a:custGeom>
              <a:avLst/>
              <a:gdLst/>
              <a:ahLst/>
              <a:cxnLst/>
              <a:rect l="l" t="t" r="r" b="b"/>
              <a:pathLst>
                <a:path w="2641600" h="673100">
                  <a:moveTo>
                    <a:pt x="2479573" y="0"/>
                  </a:moveTo>
                  <a:lnTo>
                    <a:pt x="162026" y="0"/>
                  </a:lnTo>
                  <a:lnTo>
                    <a:pt x="157124" y="252323"/>
                  </a:lnTo>
                  <a:lnTo>
                    <a:pt x="24549" y="245313"/>
                  </a:lnTo>
                  <a:lnTo>
                    <a:pt x="0" y="665848"/>
                  </a:lnTo>
                  <a:lnTo>
                    <a:pt x="2641600" y="672858"/>
                  </a:lnTo>
                  <a:lnTo>
                    <a:pt x="2641600" y="287362"/>
                  </a:lnTo>
                  <a:lnTo>
                    <a:pt x="2513939" y="287362"/>
                  </a:lnTo>
                  <a:lnTo>
                    <a:pt x="247957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6" name="object 76"/>
          <p:cNvSpPr txBox="1"/>
          <p:nvPr/>
        </p:nvSpPr>
        <p:spPr>
          <a:xfrm>
            <a:off x="5772335" y="5877408"/>
            <a:ext cx="1312545" cy="574040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294005" marR="5080" indent="-281940">
              <a:lnSpc>
                <a:spcPct val="71400"/>
              </a:lnSpc>
              <a:spcBef>
                <a:spcPts val="819"/>
              </a:spcBef>
            </a:pPr>
            <a:r>
              <a:rPr sz="2100" b="1" dirty="0">
                <a:latin typeface="Arial"/>
                <a:cs typeface="Arial"/>
              </a:rPr>
              <a:t>в </a:t>
            </a:r>
            <a:r>
              <a:rPr sz="2100" b="1" spc="-20" dirty="0">
                <a:latin typeface="Arial"/>
                <a:cs typeface="Arial"/>
              </a:rPr>
              <a:t>течение </a:t>
            </a:r>
            <a:r>
              <a:rPr sz="2100" b="1" spc="-10" dirty="0">
                <a:latin typeface="Arial"/>
                <a:cs typeface="Arial"/>
              </a:rPr>
              <a:t>суток</a:t>
            </a:r>
            <a:endParaRPr sz="2100">
              <a:latin typeface="Arial"/>
              <a:cs typeface="Arial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5236367" y="3374009"/>
            <a:ext cx="1765935" cy="673100"/>
          </a:xfrm>
          <a:custGeom>
            <a:avLst/>
            <a:gdLst/>
            <a:ahLst/>
            <a:cxnLst/>
            <a:rect l="l" t="t" r="r" b="b"/>
            <a:pathLst>
              <a:path w="1765934" h="673100">
                <a:moveTo>
                  <a:pt x="0" y="0"/>
                </a:moveTo>
                <a:lnTo>
                  <a:pt x="0" y="385495"/>
                </a:lnTo>
                <a:lnTo>
                  <a:pt x="85318" y="385495"/>
                </a:lnTo>
                <a:lnTo>
                  <a:pt x="108280" y="672858"/>
                </a:lnTo>
                <a:lnTo>
                  <a:pt x="1657045" y="672858"/>
                </a:lnTo>
                <a:lnTo>
                  <a:pt x="1660321" y="420535"/>
                </a:lnTo>
                <a:lnTo>
                  <a:pt x="1748917" y="427545"/>
                </a:lnTo>
                <a:lnTo>
                  <a:pt x="1765325" y="701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5488557" y="3364185"/>
            <a:ext cx="131254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460"/>
              </a:lnSpc>
              <a:spcBef>
                <a:spcPts val="100"/>
              </a:spcBef>
            </a:pPr>
            <a:r>
              <a:rPr sz="2100" spc="-10" dirty="0">
                <a:solidFill>
                  <a:srgbClr val="FFFFFF"/>
                </a:solidFill>
                <a:latin typeface="Arial"/>
                <a:cs typeface="Arial"/>
              </a:rPr>
              <a:t>Сообщите</a:t>
            </a:r>
            <a:endParaRPr sz="2100">
              <a:latin typeface="Arial"/>
              <a:cs typeface="Arial"/>
            </a:endParaRPr>
          </a:p>
          <a:p>
            <a:pPr marL="1270" algn="ctr">
              <a:lnSpc>
                <a:spcPts val="2220"/>
              </a:lnSpc>
            </a:pPr>
            <a:r>
              <a:rPr sz="1900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19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-20" dirty="0">
                <a:solidFill>
                  <a:srgbClr val="FFFFFF"/>
                </a:solidFill>
                <a:latin typeface="Arial"/>
                <a:cs typeface="Arial"/>
              </a:rPr>
              <a:t>банк</a:t>
            </a:r>
            <a:endParaRPr sz="1900">
              <a:latin typeface="Arial"/>
              <a:cs typeface="Arial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1067122" y="3357115"/>
            <a:ext cx="2101850" cy="673100"/>
          </a:xfrm>
          <a:custGeom>
            <a:avLst/>
            <a:gdLst/>
            <a:ahLst/>
            <a:cxnLst/>
            <a:rect l="l" t="t" r="r" b="b"/>
            <a:pathLst>
              <a:path w="2101850" h="673100">
                <a:moveTo>
                  <a:pt x="0" y="0"/>
                </a:moveTo>
                <a:lnTo>
                  <a:pt x="0" y="385495"/>
                </a:lnTo>
                <a:lnTo>
                  <a:pt x="101574" y="385495"/>
                </a:lnTo>
                <a:lnTo>
                  <a:pt x="128917" y="672858"/>
                </a:lnTo>
                <a:lnTo>
                  <a:pt x="1972779" y="672858"/>
                </a:lnTo>
                <a:lnTo>
                  <a:pt x="1976678" y="420535"/>
                </a:lnTo>
                <a:lnTo>
                  <a:pt x="2082152" y="427545"/>
                </a:lnTo>
                <a:lnTo>
                  <a:pt x="2101684" y="701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1228824" y="3364185"/>
            <a:ext cx="1758314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10" dirty="0">
                <a:solidFill>
                  <a:srgbClr val="FFFFFF"/>
                </a:solidFill>
                <a:latin typeface="Arial"/>
                <a:cs typeface="Arial"/>
              </a:rPr>
              <a:t>Заблокируйте</a:t>
            </a:r>
            <a:endParaRPr sz="21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788789" y="3668985"/>
            <a:ext cx="638175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10" dirty="0">
                <a:solidFill>
                  <a:srgbClr val="FFFFFF"/>
                </a:solidFill>
                <a:latin typeface="Arial"/>
                <a:cs typeface="Arial"/>
              </a:rPr>
              <a:t>карту</a:t>
            </a:r>
            <a:endParaRPr sz="1900">
              <a:latin typeface="Arial"/>
              <a:cs typeface="Arial"/>
            </a:endParaRPr>
          </a:p>
        </p:txBody>
      </p:sp>
      <p:grpSp>
        <p:nvGrpSpPr>
          <p:cNvPr id="82" name="object 82"/>
          <p:cNvGrpSpPr/>
          <p:nvPr/>
        </p:nvGrpSpPr>
        <p:grpSpPr>
          <a:xfrm>
            <a:off x="4490073" y="3325795"/>
            <a:ext cx="640715" cy="640715"/>
            <a:chOff x="4490073" y="3325795"/>
            <a:chExt cx="640715" cy="640715"/>
          </a:xfrm>
        </p:grpSpPr>
        <p:sp>
          <p:nvSpPr>
            <p:cNvPr id="83" name="object 83"/>
            <p:cNvSpPr/>
            <p:nvPr/>
          </p:nvSpPr>
          <p:spPr>
            <a:xfrm>
              <a:off x="4490073" y="3325795"/>
              <a:ext cx="640715" cy="640715"/>
            </a:xfrm>
            <a:custGeom>
              <a:avLst/>
              <a:gdLst/>
              <a:ahLst/>
              <a:cxnLst/>
              <a:rect l="l" t="t" r="r" b="b"/>
              <a:pathLst>
                <a:path w="640714" h="640714">
                  <a:moveTo>
                    <a:pt x="320319" y="0"/>
                  </a:moveTo>
                  <a:lnTo>
                    <a:pt x="272984" y="3472"/>
                  </a:lnTo>
                  <a:lnTo>
                    <a:pt x="227805" y="13561"/>
                  </a:lnTo>
                  <a:lnTo>
                    <a:pt x="185279" y="29770"/>
                  </a:lnTo>
                  <a:lnTo>
                    <a:pt x="145900" y="51603"/>
                  </a:lnTo>
                  <a:lnTo>
                    <a:pt x="110164" y="78566"/>
                  </a:lnTo>
                  <a:lnTo>
                    <a:pt x="78567" y="110162"/>
                  </a:lnTo>
                  <a:lnTo>
                    <a:pt x="51604" y="145897"/>
                  </a:lnTo>
                  <a:lnTo>
                    <a:pt x="29770" y="185274"/>
                  </a:lnTo>
                  <a:lnTo>
                    <a:pt x="13561" y="227798"/>
                  </a:lnTo>
                  <a:lnTo>
                    <a:pt x="3473" y="272974"/>
                  </a:lnTo>
                  <a:lnTo>
                    <a:pt x="0" y="320306"/>
                  </a:lnTo>
                  <a:lnTo>
                    <a:pt x="3473" y="367638"/>
                  </a:lnTo>
                  <a:lnTo>
                    <a:pt x="13561" y="412814"/>
                  </a:lnTo>
                  <a:lnTo>
                    <a:pt x="29770" y="455338"/>
                  </a:lnTo>
                  <a:lnTo>
                    <a:pt x="51604" y="494716"/>
                  </a:lnTo>
                  <a:lnTo>
                    <a:pt x="78567" y="530450"/>
                  </a:lnTo>
                  <a:lnTo>
                    <a:pt x="110164" y="562046"/>
                  </a:lnTo>
                  <a:lnTo>
                    <a:pt x="145900" y="589009"/>
                  </a:lnTo>
                  <a:lnTo>
                    <a:pt x="185279" y="610842"/>
                  </a:lnTo>
                  <a:lnTo>
                    <a:pt x="227805" y="627051"/>
                  </a:lnTo>
                  <a:lnTo>
                    <a:pt x="272984" y="637140"/>
                  </a:lnTo>
                  <a:lnTo>
                    <a:pt x="320319" y="640613"/>
                  </a:lnTo>
                  <a:lnTo>
                    <a:pt x="367651" y="637140"/>
                  </a:lnTo>
                  <a:lnTo>
                    <a:pt x="412827" y="627051"/>
                  </a:lnTo>
                  <a:lnTo>
                    <a:pt x="455351" y="610842"/>
                  </a:lnTo>
                  <a:lnTo>
                    <a:pt x="494728" y="589009"/>
                  </a:lnTo>
                  <a:lnTo>
                    <a:pt x="530463" y="562046"/>
                  </a:lnTo>
                  <a:lnTo>
                    <a:pt x="562059" y="530450"/>
                  </a:lnTo>
                  <a:lnTo>
                    <a:pt x="589022" y="494716"/>
                  </a:lnTo>
                  <a:lnTo>
                    <a:pt x="610855" y="455338"/>
                  </a:lnTo>
                  <a:lnTo>
                    <a:pt x="627064" y="412814"/>
                  </a:lnTo>
                  <a:lnTo>
                    <a:pt x="637153" y="367638"/>
                  </a:lnTo>
                  <a:lnTo>
                    <a:pt x="640626" y="320306"/>
                  </a:lnTo>
                  <a:lnTo>
                    <a:pt x="637153" y="272974"/>
                  </a:lnTo>
                  <a:lnTo>
                    <a:pt x="627064" y="227798"/>
                  </a:lnTo>
                  <a:lnTo>
                    <a:pt x="610855" y="185274"/>
                  </a:lnTo>
                  <a:lnTo>
                    <a:pt x="589022" y="145897"/>
                  </a:lnTo>
                  <a:lnTo>
                    <a:pt x="562059" y="110162"/>
                  </a:lnTo>
                  <a:lnTo>
                    <a:pt x="530463" y="78566"/>
                  </a:lnTo>
                  <a:lnTo>
                    <a:pt x="494728" y="51603"/>
                  </a:lnTo>
                  <a:lnTo>
                    <a:pt x="455351" y="29770"/>
                  </a:lnTo>
                  <a:lnTo>
                    <a:pt x="412827" y="13561"/>
                  </a:lnTo>
                  <a:lnTo>
                    <a:pt x="367651" y="3472"/>
                  </a:lnTo>
                  <a:lnTo>
                    <a:pt x="3203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4669901" y="3400974"/>
              <a:ext cx="281305" cy="420370"/>
            </a:xfrm>
            <a:custGeom>
              <a:avLst/>
              <a:gdLst/>
              <a:ahLst/>
              <a:cxnLst/>
              <a:rect l="l" t="t" r="r" b="b"/>
              <a:pathLst>
                <a:path w="281304" h="420370">
                  <a:moveTo>
                    <a:pt x="148336" y="0"/>
                  </a:moveTo>
                  <a:lnTo>
                    <a:pt x="96559" y="7200"/>
                  </a:lnTo>
                  <a:lnTo>
                    <a:pt x="54203" y="28803"/>
                  </a:lnTo>
                  <a:lnTo>
                    <a:pt x="24172" y="66962"/>
                  </a:lnTo>
                  <a:lnTo>
                    <a:pt x="9410" y="123799"/>
                  </a:lnTo>
                  <a:lnTo>
                    <a:pt x="89281" y="131787"/>
                  </a:lnTo>
                  <a:lnTo>
                    <a:pt x="91209" y="115492"/>
                  </a:lnTo>
                  <a:lnTo>
                    <a:pt x="94707" y="101695"/>
                  </a:lnTo>
                  <a:lnTo>
                    <a:pt x="123798" y="70240"/>
                  </a:lnTo>
                  <a:lnTo>
                    <a:pt x="146329" y="66459"/>
                  </a:lnTo>
                  <a:lnTo>
                    <a:pt x="158338" y="67359"/>
                  </a:lnTo>
                  <a:lnTo>
                    <a:pt x="192426" y="88845"/>
                  </a:lnTo>
                  <a:lnTo>
                    <a:pt x="200533" y="122085"/>
                  </a:lnTo>
                  <a:lnTo>
                    <a:pt x="199497" y="134245"/>
                  </a:lnTo>
                  <a:lnTo>
                    <a:pt x="183984" y="171145"/>
                  </a:lnTo>
                  <a:lnTo>
                    <a:pt x="142004" y="216400"/>
                  </a:lnTo>
                  <a:lnTo>
                    <a:pt x="117525" y="239610"/>
                  </a:lnTo>
                  <a:lnTo>
                    <a:pt x="86645" y="269302"/>
                  </a:lnTo>
                  <a:lnTo>
                    <a:pt x="41573" y="319436"/>
                  </a:lnTo>
                  <a:lnTo>
                    <a:pt x="17111" y="359051"/>
                  </a:lnTo>
                  <a:lnTo>
                    <a:pt x="3419" y="399056"/>
                  </a:lnTo>
                  <a:lnTo>
                    <a:pt x="0" y="419887"/>
                  </a:lnTo>
                  <a:lnTo>
                    <a:pt x="280974" y="419887"/>
                  </a:lnTo>
                  <a:lnTo>
                    <a:pt x="280974" y="345440"/>
                  </a:lnTo>
                  <a:lnTo>
                    <a:pt x="121805" y="345440"/>
                  </a:lnTo>
                  <a:lnTo>
                    <a:pt x="125181" y="339984"/>
                  </a:lnTo>
                  <a:lnTo>
                    <a:pt x="155287" y="305935"/>
                  </a:lnTo>
                  <a:lnTo>
                    <a:pt x="203775" y="260590"/>
                  </a:lnTo>
                  <a:lnTo>
                    <a:pt x="218359" y="246241"/>
                  </a:lnTo>
                  <a:lnTo>
                    <a:pt x="249001" y="209805"/>
                  </a:lnTo>
                  <a:lnTo>
                    <a:pt x="270852" y="170154"/>
                  </a:lnTo>
                  <a:lnTo>
                    <a:pt x="280341" y="130329"/>
                  </a:lnTo>
                  <a:lnTo>
                    <a:pt x="280974" y="116382"/>
                  </a:lnTo>
                  <a:lnTo>
                    <a:pt x="278763" y="92579"/>
                  </a:lnTo>
                  <a:lnTo>
                    <a:pt x="261075" y="51078"/>
                  </a:lnTo>
                  <a:lnTo>
                    <a:pt x="226260" y="18773"/>
                  </a:lnTo>
                  <a:lnTo>
                    <a:pt x="177625" y="2085"/>
                  </a:lnTo>
                  <a:lnTo>
                    <a:pt x="14833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5" name="object 85"/>
          <p:cNvGrpSpPr/>
          <p:nvPr/>
        </p:nvGrpSpPr>
        <p:grpSpPr>
          <a:xfrm>
            <a:off x="1457441" y="4236344"/>
            <a:ext cx="4939665" cy="1098550"/>
            <a:chOff x="1457441" y="4236344"/>
            <a:chExt cx="4939665" cy="1098550"/>
          </a:xfrm>
        </p:grpSpPr>
        <p:pic>
          <p:nvPicPr>
            <p:cNvPr id="86" name="object 86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457441" y="4708653"/>
              <a:ext cx="108000" cy="108000"/>
            </a:xfrm>
            <a:prstGeom prst="rect">
              <a:avLst/>
            </a:prstGeom>
          </p:spPr>
        </p:pic>
        <p:pic>
          <p:nvPicPr>
            <p:cNvPr id="87" name="object 8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457441" y="4956417"/>
              <a:ext cx="108000" cy="108000"/>
            </a:xfrm>
            <a:prstGeom prst="rect">
              <a:avLst/>
            </a:prstGeom>
          </p:spPr>
        </p:pic>
        <p:pic>
          <p:nvPicPr>
            <p:cNvPr id="88" name="object 88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457441" y="5226707"/>
              <a:ext cx="108000" cy="108000"/>
            </a:xfrm>
            <a:prstGeom prst="rect">
              <a:avLst/>
            </a:prstGeom>
          </p:spPr>
        </p:pic>
        <p:pic>
          <p:nvPicPr>
            <p:cNvPr id="89" name="object 89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288864" y="4708653"/>
              <a:ext cx="108000" cy="108000"/>
            </a:xfrm>
            <a:prstGeom prst="rect">
              <a:avLst/>
            </a:prstGeom>
          </p:spPr>
        </p:pic>
        <p:pic>
          <p:nvPicPr>
            <p:cNvPr id="90" name="object 9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288864" y="4956417"/>
              <a:ext cx="108000" cy="108000"/>
            </a:xfrm>
            <a:prstGeom prst="rect">
              <a:avLst/>
            </a:prstGeom>
          </p:spPr>
        </p:pic>
        <p:pic>
          <p:nvPicPr>
            <p:cNvPr id="91" name="object 91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288864" y="5226707"/>
              <a:ext cx="108000" cy="108000"/>
            </a:xfrm>
            <a:prstGeom prst="rect">
              <a:avLst/>
            </a:prstGeom>
          </p:spPr>
        </p:pic>
        <p:sp>
          <p:nvSpPr>
            <p:cNvPr id="92" name="object 92"/>
            <p:cNvSpPr/>
            <p:nvPr/>
          </p:nvSpPr>
          <p:spPr>
            <a:xfrm>
              <a:off x="1514257" y="4244599"/>
              <a:ext cx="4831080" cy="270510"/>
            </a:xfrm>
            <a:custGeom>
              <a:avLst/>
              <a:gdLst/>
              <a:ahLst/>
              <a:cxnLst/>
              <a:rect l="l" t="t" r="r" b="b"/>
              <a:pathLst>
                <a:path w="4831080" h="270510">
                  <a:moveTo>
                    <a:pt x="0" y="0"/>
                  </a:moveTo>
                  <a:lnTo>
                    <a:pt x="75254" y="13962"/>
                  </a:lnTo>
                  <a:lnTo>
                    <a:pt x="118961" y="19637"/>
                  </a:lnTo>
                  <a:lnTo>
                    <a:pt x="166721" y="24438"/>
                  </a:lnTo>
                  <a:lnTo>
                    <a:pt x="218533" y="28368"/>
                  </a:lnTo>
                  <a:lnTo>
                    <a:pt x="274399" y="31425"/>
                  </a:lnTo>
                  <a:lnTo>
                    <a:pt x="334319" y="33609"/>
                  </a:lnTo>
                  <a:lnTo>
                    <a:pt x="398292" y="34919"/>
                  </a:lnTo>
                  <a:lnTo>
                    <a:pt x="466318" y="35356"/>
                  </a:lnTo>
                  <a:lnTo>
                    <a:pt x="1786458" y="35356"/>
                  </a:lnTo>
                  <a:lnTo>
                    <a:pt x="1848857" y="36222"/>
                  </a:lnTo>
                  <a:lnTo>
                    <a:pt x="1907971" y="38820"/>
                  </a:lnTo>
                  <a:lnTo>
                    <a:pt x="1963801" y="43150"/>
                  </a:lnTo>
                  <a:lnTo>
                    <a:pt x="2016347" y="49210"/>
                  </a:lnTo>
                  <a:lnTo>
                    <a:pt x="2065609" y="57001"/>
                  </a:lnTo>
                  <a:lnTo>
                    <a:pt x="2111588" y="66523"/>
                  </a:lnTo>
                  <a:lnTo>
                    <a:pt x="2154283" y="77774"/>
                  </a:lnTo>
                  <a:lnTo>
                    <a:pt x="2193696" y="90754"/>
                  </a:lnTo>
                  <a:lnTo>
                    <a:pt x="2241848" y="111130"/>
                  </a:lnTo>
                  <a:lnTo>
                    <a:pt x="2285628" y="135326"/>
                  </a:lnTo>
                  <a:lnTo>
                    <a:pt x="2325035" y="163341"/>
                  </a:lnTo>
                  <a:lnTo>
                    <a:pt x="2360065" y="195174"/>
                  </a:lnTo>
                  <a:lnTo>
                    <a:pt x="2390717" y="230825"/>
                  </a:lnTo>
                  <a:lnTo>
                    <a:pt x="2416987" y="270294"/>
                  </a:lnTo>
                  <a:lnTo>
                    <a:pt x="2443162" y="230825"/>
                  </a:lnTo>
                  <a:lnTo>
                    <a:pt x="2473538" y="195174"/>
                  </a:lnTo>
                  <a:lnTo>
                    <a:pt x="2508113" y="163341"/>
                  </a:lnTo>
                  <a:lnTo>
                    <a:pt x="2546886" y="135326"/>
                  </a:lnTo>
                  <a:lnTo>
                    <a:pt x="2589854" y="111130"/>
                  </a:lnTo>
                  <a:lnTo>
                    <a:pt x="2637015" y="90754"/>
                  </a:lnTo>
                  <a:lnTo>
                    <a:pt x="2675651" y="77774"/>
                  </a:lnTo>
                  <a:lnTo>
                    <a:pt x="2717675" y="66523"/>
                  </a:lnTo>
                  <a:lnTo>
                    <a:pt x="2763086" y="57001"/>
                  </a:lnTo>
                  <a:lnTo>
                    <a:pt x="2811884" y="49210"/>
                  </a:lnTo>
                  <a:lnTo>
                    <a:pt x="2864070" y="43150"/>
                  </a:lnTo>
                  <a:lnTo>
                    <a:pt x="2919643" y="38820"/>
                  </a:lnTo>
                  <a:lnTo>
                    <a:pt x="2978603" y="36222"/>
                  </a:lnTo>
                  <a:lnTo>
                    <a:pt x="3040951" y="35356"/>
                  </a:lnTo>
                  <a:lnTo>
                    <a:pt x="4364393" y="35356"/>
                  </a:lnTo>
                  <a:lnTo>
                    <a:pt x="4432419" y="34919"/>
                  </a:lnTo>
                  <a:lnTo>
                    <a:pt x="4496392" y="33609"/>
                  </a:lnTo>
                  <a:lnTo>
                    <a:pt x="4556311" y="31425"/>
                  </a:lnTo>
                  <a:lnTo>
                    <a:pt x="4612177" y="28368"/>
                  </a:lnTo>
                  <a:lnTo>
                    <a:pt x="4663990" y="24438"/>
                  </a:lnTo>
                  <a:lnTo>
                    <a:pt x="4711750" y="19637"/>
                  </a:lnTo>
                  <a:lnTo>
                    <a:pt x="4755457" y="13962"/>
                  </a:lnTo>
                  <a:lnTo>
                    <a:pt x="4795110" y="7417"/>
                  </a:lnTo>
                  <a:lnTo>
                    <a:pt x="4830711" y="0"/>
                  </a:lnTo>
                </a:path>
              </a:pathLst>
            </a:custGeom>
            <a:ln w="16510">
              <a:solidFill>
                <a:srgbClr val="E12F49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3" name="object 93"/>
          <p:cNvSpPr txBox="1"/>
          <p:nvPr/>
        </p:nvSpPr>
        <p:spPr>
          <a:xfrm>
            <a:off x="8842611" y="3347243"/>
            <a:ext cx="247332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65150">
              <a:lnSpc>
                <a:spcPts val="2460"/>
              </a:lnSpc>
              <a:spcBef>
                <a:spcPts val="100"/>
              </a:spcBef>
            </a:pPr>
            <a:r>
              <a:rPr sz="2100" spc="-10" dirty="0">
                <a:solidFill>
                  <a:srgbClr val="FFFFFF"/>
                </a:solidFill>
                <a:latin typeface="Arial"/>
                <a:cs typeface="Arial"/>
              </a:rPr>
              <a:t>Напишите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ts val="2220"/>
              </a:lnSpc>
            </a:pPr>
            <a:r>
              <a:rPr sz="1900" dirty="0">
                <a:solidFill>
                  <a:srgbClr val="FFFFFF"/>
                </a:solidFill>
                <a:latin typeface="Arial"/>
                <a:cs typeface="Arial"/>
              </a:rPr>
              <a:t>заявление</a:t>
            </a:r>
            <a:r>
              <a:rPr sz="19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19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Arial"/>
                <a:cs typeface="Arial"/>
              </a:rPr>
              <a:t>полицию</a:t>
            </a:r>
            <a:endParaRPr sz="1900">
              <a:latin typeface="Arial"/>
              <a:cs typeface="Arial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8944702" y="5898594"/>
            <a:ext cx="2253615" cy="621030"/>
          </a:xfrm>
          <a:custGeom>
            <a:avLst/>
            <a:gdLst/>
            <a:ahLst/>
            <a:cxnLst/>
            <a:rect l="l" t="t" r="r" b="b"/>
            <a:pathLst>
              <a:path w="2253615" h="621029">
                <a:moveTo>
                  <a:pt x="1388453" y="0"/>
                </a:moveTo>
                <a:lnTo>
                  <a:pt x="1233458" y="671"/>
                </a:lnTo>
                <a:lnTo>
                  <a:pt x="1130290" y="1842"/>
                </a:lnTo>
                <a:lnTo>
                  <a:pt x="1027149" y="3858"/>
                </a:lnTo>
                <a:lnTo>
                  <a:pt x="975562" y="5256"/>
                </a:lnTo>
                <a:lnTo>
                  <a:pt x="923950" y="6950"/>
                </a:lnTo>
                <a:lnTo>
                  <a:pt x="875241" y="7626"/>
                </a:lnTo>
                <a:lnTo>
                  <a:pt x="419747" y="9554"/>
                </a:lnTo>
                <a:lnTo>
                  <a:pt x="425107" y="8055"/>
                </a:lnTo>
                <a:lnTo>
                  <a:pt x="398949" y="11101"/>
                </a:lnTo>
                <a:lnTo>
                  <a:pt x="346082" y="13016"/>
                </a:lnTo>
                <a:lnTo>
                  <a:pt x="279673" y="14086"/>
                </a:lnTo>
                <a:lnTo>
                  <a:pt x="130848" y="15116"/>
                </a:lnTo>
                <a:lnTo>
                  <a:pt x="77723" y="23401"/>
                </a:lnTo>
                <a:lnTo>
                  <a:pt x="35325" y="42467"/>
                </a:lnTo>
                <a:lnTo>
                  <a:pt x="7975" y="69661"/>
                </a:lnTo>
                <a:lnTo>
                  <a:pt x="0" y="102327"/>
                </a:lnTo>
                <a:lnTo>
                  <a:pt x="4087" y="155055"/>
                </a:lnTo>
                <a:lnTo>
                  <a:pt x="7024" y="207866"/>
                </a:lnTo>
                <a:lnTo>
                  <a:pt x="9221" y="260725"/>
                </a:lnTo>
                <a:lnTo>
                  <a:pt x="13043" y="366461"/>
                </a:lnTo>
                <a:lnTo>
                  <a:pt x="15491" y="419271"/>
                </a:lnTo>
                <a:lnTo>
                  <a:pt x="18846" y="471999"/>
                </a:lnTo>
                <a:lnTo>
                  <a:pt x="17931" y="498957"/>
                </a:lnTo>
                <a:lnTo>
                  <a:pt x="15749" y="533870"/>
                </a:lnTo>
                <a:lnTo>
                  <a:pt x="17694" y="568207"/>
                </a:lnTo>
                <a:lnTo>
                  <a:pt x="52987" y="602593"/>
                </a:lnTo>
                <a:lnTo>
                  <a:pt x="96856" y="608693"/>
                </a:lnTo>
                <a:lnTo>
                  <a:pt x="152414" y="612429"/>
                </a:lnTo>
                <a:lnTo>
                  <a:pt x="211309" y="614493"/>
                </a:lnTo>
                <a:lnTo>
                  <a:pt x="305701" y="616372"/>
                </a:lnTo>
                <a:lnTo>
                  <a:pt x="355284" y="617642"/>
                </a:lnTo>
                <a:lnTo>
                  <a:pt x="454785" y="619444"/>
                </a:lnTo>
                <a:lnTo>
                  <a:pt x="554614" y="620432"/>
                </a:lnTo>
                <a:lnTo>
                  <a:pt x="704657" y="620821"/>
                </a:lnTo>
                <a:lnTo>
                  <a:pt x="1053630" y="620132"/>
                </a:lnTo>
                <a:lnTo>
                  <a:pt x="1102917" y="619815"/>
                </a:lnTo>
                <a:lnTo>
                  <a:pt x="1152141" y="618868"/>
                </a:lnTo>
                <a:lnTo>
                  <a:pt x="1201315" y="617395"/>
                </a:lnTo>
                <a:lnTo>
                  <a:pt x="1250452" y="615502"/>
                </a:lnTo>
                <a:lnTo>
                  <a:pt x="1348671" y="610872"/>
                </a:lnTo>
                <a:lnTo>
                  <a:pt x="1496059" y="603386"/>
                </a:lnTo>
                <a:lnTo>
                  <a:pt x="1545258" y="601164"/>
                </a:lnTo>
                <a:lnTo>
                  <a:pt x="1594514" y="599253"/>
                </a:lnTo>
                <a:lnTo>
                  <a:pt x="1643840" y="597758"/>
                </a:lnTo>
                <a:lnTo>
                  <a:pt x="1693250" y="596783"/>
                </a:lnTo>
                <a:lnTo>
                  <a:pt x="1790856" y="595919"/>
                </a:lnTo>
                <a:lnTo>
                  <a:pt x="1838939" y="594523"/>
                </a:lnTo>
                <a:lnTo>
                  <a:pt x="1886992" y="592452"/>
                </a:lnTo>
                <a:lnTo>
                  <a:pt x="1935000" y="589912"/>
                </a:lnTo>
                <a:lnTo>
                  <a:pt x="2078598" y="581548"/>
                </a:lnTo>
                <a:lnTo>
                  <a:pt x="2126272" y="579200"/>
                </a:lnTo>
                <a:lnTo>
                  <a:pt x="2176565" y="571013"/>
                </a:lnTo>
                <a:lnTo>
                  <a:pt x="2217062" y="552814"/>
                </a:lnTo>
                <a:lnTo>
                  <a:pt x="2243927" y="527031"/>
                </a:lnTo>
                <a:lnTo>
                  <a:pt x="2253322" y="496091"/>
                </a:lnTo>
                <a:lnTo>
                  <a:pt x="2250800" y="444168"/>
                </a:lnTo>
                <a:lnTo>
                  <a:pt x="2245646" y="392352"/>
                </a:lnTo>
                <a:lnTo>
                  <a:pt x="2238505" y="340625"/>
                </a:lnTo>
                <a:lnTo>
                  <a:pt x="2230023" y="288970"/>
                </a:lnTo>
                <a:lnTo>
                  <a:pt x="2211615" y="185802"/>
                </a:lnTo>
                <a:lnTo>
                  <a:pt x="2202982" y="134254"/>
                </a:lnTo>
                <a:lnTo>
                  <a:pt x="2195588" y="82706"/>
                </a:lnTo>
                <a:lnTo>
                  <a:pt x="2153354" y="29132"/>
                </a:lnTo>
                <a:lnTo>
                  <a:pt x="2112188" y="12874"/>
                </a:lnTo>
                <a:lnTo>
                  <a:pt x="2062619" y="6430"/>
                </a:lnTo>
                <a:lnTo>
                  <a:pt x="1751375" y="1717"/>
                </a:lnTo>
                <a:lnTo>
                  <a:pt x="1595636" y="259"/>
                </a:lnTo>
                <a:lnTo>
                  <a:pt x="1388453" y="0"/>
                </a:lnTo>
                <a:close/>
              </a:path>
            </a:pathLst>
          </a:custGeom>
          <a:solidFill>
            <a:srgbClr val="E12F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 txBox="1"/>
          <p:nvPr/>
        </p:nvSpPr>
        <p:spPr>
          <a:xfrm>
            <a:off x="9380735" y="5902449"/>
            <a:ext cx="1380490" cy="574040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240029" marR="5080" indent="-227965">
              <a:lnSpc>
                <a:spcPct val="71400"/>
              </a:lnSpc>
              <a:spcBef>
                <a:spcPts val="819"/>
              </a:spcBef>
            </a:pPr>
            <a:r>
              <a:rPr sz="2100" b="1" dirty="0">
                <a:latin typeface="Arial"/>
                <a:cs typeface="Arial"/>
              </a:rPr>
              <a:t>как</a:t>
            </a:r>
            <a:r>
              <a:rPr sz="2100" b="1" spc="-15" dirty="0">
                <a:latin typeface="Arial"/>
                <a:cs typeface="Arial"/>
              </a:rPr>
              <a:t> </a:t>
            </a:r>
            <a:r>
              <a:rPr sz="2100" b="1" spc="-25" dirty="0">
                <a:latin typeface="Arial"/>
                <a:cs typeface="Arial"/>
              </a:rPr>
              <a:t>можно </a:t>
            </a:r>
            <a:r>
              <a:rPr sz="2100" b="1" spc="-10" dirty="0">
                <a:latin typeface="Arial"/>
                <a:cs typeface="Arial"/>
              </a:rPr>
              <a:t>скорее</a:t>
            </a:r>
            <a:endParaRPr sz="2100">
              <a:latin typeface="Arial"/>
              <a:cs typeface="Arial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564730" y="377634"/>
            <a:ext cx="430530" cy="430530"/>
          </a:xfrm>
          <a:custGeom>
            <a:avLst/>
            <a:gdLst/>
            <a:ahLst/>
            <a:cxnLst/>
            <a:rect l="l" t="t" r="r" b="b"/>
            <a:pathLst>
              <a:path w="430530" h="430530">
                <a:moveTo>
                  <a:pt x="166738" y="277380"/>
                </a:moveTo>
                <a:close/>
              </a:path>
              <a:path w="430530" h="430530">
                <a:moveTo>
                  <a:pt x="263499" y="277380"/>
                </a:moveTo>
                <a:close/>
              </a:path>
              <a:path w="430530" h="430530">
                <a:moveTo>
                  <a:pt x="390550" y="293890"/>
                </a:moveTo>
                <a:lnTo>
                  <a:pt x="383489" y="250710"/>
                </a:lnTo>
                <a:lnTo>
                  <a:pt x="383082" y="189750"/>
                </a:lnTo>
                <a:lnTo>
                  <a:pt x="381914" y="170700"/>
                </a:lnTo>
                <a:lnTo>
                  <a:pt x="357974" y="121170"/>
                </a:lnTo>
                <a:lnTo>
                  <a:pt x="316992" y="107200"/>
                </a:lnTo>
                <a:lnTo>
                  <a:pt x="308673" y="107200"/>
                </a:lnTo>
                <a:lnTo>
                  <a:pt x="301472" y="112280"/>
                </a:lnTo>
                <a:lnTo>
                  <a:pt x="295122" y="118630"/>
                </a:lnTo>
                <a:lnTo>
                  <a:pt x="291185" y="127520"/>
                </a:lnTo>
                <a:lnTo>
                  <a:pt x="290169" y="136410"/>
                </a:lnTo>
                <a:lnTo>
                  <a:pt x="292608" y="146570"/>
                </a:lnTo>
                <a:lnTo>
                  <a:pt x="292785" y="146570"/>
                </a:lnTo>
                <a:lnTo>
                  <a:pt x="292925" y="147840"/>
                </a:lnTo>
                <a:lnTo>
                  <a:pt x="295148" y="151650"/>
                </a:lnTo>
                <a:lnTo>
                  <a:pt x="294360" y="154190"/>
                </a:lnTo>
                <a:lnTo>
                  <a:pt x="287147" y="161810"/>
                </a:lnTo>
                <a:lnTo>
                  <a:pt x="281724" y="164350"/>
                </a:lnTo>
                <a:lnTo>
                  <a:pt x="271081" y="165620"/>
                </a:lnTo>
                <a:lnTo>
                  <a:pt x="267677" y="164350"/>
                </a:lnTo>
                <a:lnTo>
                  <a:pt x="264947" y="160540"/>
                </a:lnTo>
                <a:lnTo>
                  <a:pt x="260616" y="155460"/>
                </a:lnTo>
                <a:lnTo>
                  <a:pt x="257098" y="150380"/>
                </a:lnTo>
                <a:lnTo>
                  <a:pt x="254482" y="144030"/>
                </a:lnTo>
                <a:lnTo>
                  <a:pt x="252907" y="137680"/>
                </a:lnTo>
                <a:lnTo>
                  <a:pt x="252691" y="135140"/>
                </a:lnTo>
                <a:lnTo>
                  <a:pt x="252044" y="127520"/>
                </a:lnTo>
                <a:lnTo>
                  <a:pt x="280098" y="95770"/>
                </a:lnTo>
                <a:lnTo>
                  <a:pt x="285216" y="85610"/>
                </a:lnTo>
                <a:lnTo>
                  <a:pt x="299885" y="89420"/>
                </a:lnTo>
                <a:lnTo>
                  <a:pt x="303568" y="90690"/>
                </a:lnTo>
                <a:lnTo>
                  <a:pt x="304850" y="91960"/>
                </a:lnTo>
                <a:lnTo>
                  <a:pt x="305777" y="93230"/>
                </a:lnTo>
                <a:lnTo>
                  <a:pt x="310603" y="85610"/>
                </a:lnTo>
                <a:lnTo>
                  <a:pt x="312216" y="83070"/>
                </a:lnTo>
                <a:lnTo>
                  <a:pt x="300075" y="75450"/>
                </a:lnTo>
                <a:lnTo>
                  <a:pt x="286499" y="74180"/>
                </a:lnTo>
                <a:lnTo>
                  <a:pt x="284543" y="69100"/>
                </a:lnTo>
                <a:lnTo>
                  <a:pt x="278828" y="66560"/>
                </a:lnTo>
                <a:lnTo>
                  <a:pt x="269532" y="65290"/>
                </a:lnTo>
                <a:lnTo>
                  <a:pt x="256844" y="66560"/>
                </a:lnTo>
                <a:lnTo>
                  <a:pt x="242722" y="66560"/>
                </a:lnTo>
                <a:lnTo>
                  <a:pt x="234175" y="65290"/>
                </a:lnTo>
                <a:lnTo>
                  <a:pt x="229946" y="62750"/>
                </a:lnTo>
                <a:lnTo>
                  <a:pt x="228815" y="61480"/>
                </a:lnTo>
                <a:lnTo>
                  <a:pt x="227850" y="71640"/>
                </a:lnTo>
                <a:lnTo>
                  <a:pt x="236296" y="77990"/>
                </a:lnTo>
                <a:lnTo>
                  <a:pt x="238988" y="79260"/>
                </a:lnTo>
                <a:lnTo>
                  <a:pt x="231965" y="88150"/>
                </a:lnTo>
                <a:lnTo>
                  <a:pt x="224840" y="100850"/>
                </a:lnTo>
                <a:lnTo>
                  <a:pt x="218821" y="116090"/>
                </a:lnTo>
                <a:lnTo>
                  <a:pt x="215087" y="135140"/>
                </a:lnTo>
                <a:lnTo>
                  <a:pt x="211340" y="116090"/>
                </a:lnTo>
                <a:lnTo>
                  <a:pt x="205320" y="100850"/>
                </a:lnTo>
                <a:lnTo>
                  <a:pt x="198196" y="88150"/>
                </a:lnTo>
                <a:lnTo>
                  <a:pt x="196189" y="85610"/>
                </a:lnTo>
                <a:lnTo>
                  <a:pt x="191185" y="79260"/>
                </a:lnTo>
                <a:lnTo>
                  <a:pt x="193878" y="77990"/>
                </a:lnTo>
                <a:lnTo>
                  <a:pt x="202323" y="71640"/>
                </a:lnTo>
                <a:lnTo>
                  <a:pt x="202082" y="69100"/>
                </a:lnTo>
                <a:lnTo>
                  <a:pt x="201358" y="61480"/>
                </a:lnTo>
                <a:lnTo>
                  <a:pt x="198132" y="66560"/>
                </a:lnTo>
                <a:lnTo>
                  <a:pt x="194132" y="69100"/>
                </a:lnTo>
                <a:lnTo>
                  <a:pt x="186740" y="67830"/>
                </a:lnTo>
                <a:lnTo>
                  <a:pt x="160642" y="65290"/>
                </a:lnTo>
                <a:lnTo>
                  <a:pt x="151333" y="66560"/>
                </a:lnTo>
                <a:lnTo>
                  <a:pt x="145618" y="69100"/>
                </a:lnTo>
                <a:lnTo>
                  <a:pt x="143675" y="74180"/>
                </a:lnTo>
                <a:lnTo>
                  <a:pt x="130098" y="75450"/>
                </a:lnTo>
                <a:lnTo>
                  <a:pt x="117957" y="83070"/>
                </a:lnTo>
                <a:lnTo>
                  <a:pt x="124396" y="93230"/>
                </a:lnTo>
                <a:lnTo>
                  <a:pt x="125323" y="91960"/>
                </a:lnTo>
                <a:lnTo>
                  <a:pt x="126606" y="90690"/>
                </a:lnTo>
                <a:lnTo>
                  <a:pt x="130289" y="89420"/>
                </a:lnTo>
                <a:lnTo>
                  <a:pt x="144957" y="85610"/>
                </a:lnTo>
                <a:lnTo>
                  <a:pt x="150075" y="95770"/>
                </a:lnTo>
                <a:lnTo>
                  <a:pt x="158102" y="97040"/>
                </a:lnTo>
                <a:lnTo>
                  <a:pt x="178231" y="127520"/>
                </a:lnTo>
                <a:lnTo>
                  <a:pt x="177266" y="137680"/>
                </a:lnTo>
                <a:lnTo>
                  <a:pt x="175615" y="144030"/>
                </a:lnTo>
                <a:lnTo>
                  <a:pt x="173012" y="150380"/>
                </a:lnTo>
                <a:lnTo>
                  <a:pt x="169532" y="155460"/>
                </a:lnTo>
                <a:lnTo>
                  <a:pt x="165227" y="160540"/>
                </a:lnTo>
                <a:lnTo>
                  <a:pt x="162496" y="164350"/>
                </a:lnTo>
                <a:lnTo>
                  <a:pt x="159092" y="165620"/>
                </a:lnTo>
                <a:lnTo>
                  <a:pt x="148450" y="164350"/>
                </a:lnTo>
                <a:lnTo>
                  <a:pt x="143027" y="161810"/>
                </a:lnTo>
                <a:lnTo>
                  <a:pt x="135813" y="154190"/>
                </a:lnTo>
                <a:lnTo>
                  <a:pt x="135026" y="151650"/>
                </a:lnTo>
                <a:lnTo>
                  <a:pt x="137248" y="147840"/>
                </a:lnTo>
                <a:lnTo>
                  <a:pt x="137388" y="146570"/>
                </a:lnTo>
                <a:lnTo>
                  <a:pt x="137566" y="146570"/>
                </a:lnTo>
                <a:lnTo>
                  <a:pt x="139992" y="136410"/>
                </a:lnTo>
                <a:lnTo>
                  <a:pt x="138976" y="127520"/>
                </a:lnTo>
                <a:lnTo>
                  <a:pt x="135039" y="118630"/>
                </a:lnTo>
                <a:lnTo>
                  <a:pt x="128701" y="112280"/>
                </a:lnTo>
                <a:lnTo>
                  <a:pt x="121500" y="107200"/>
                </a:lnTo>
                <a:lnTo>
                  <a:pt x="113182" y="107200"/>
                </a:lnTo>
                <a:lnTo>
                  <a:pt x="72199" y="121170"/>
                </a:lnTo>
                <a:lnTo>
                  <a:pt x="48247" y="170700"/>
                </a:lnTo>
                <a:lnTo>
                  <a:pt x="46990" y="218960"/>
                </a:lnTo>
                <a:lnTo>
                  <a:pt x="46913" y="229120"/>
                </a:lnTo>
                <a:lnTo>
                  <a:pt x="46380" y="267220"/>
                </a:lnTo>
                <a:lnTo>
                  <a:pt x="39624" y="293890"/>
                </a:lnTo>
                <a:lnTo>
                  <a:pt x="46316" y="293890"/>
                </a:lnTo>
                <a:lnTo>
                  <a:pt x="58102" y="291350"/>
                </a:lnTo>
                <a:lnTo>
                  <a:pt x="70535" y="285000"/>
                </a:lnTo>
                <a:lnTo>
                  <a:pt x="79171" y="278650"/>
                </a:lnTo>
                <a:lnTo>
                  <a:pt x="81330" y="278650"/>
                </a:lnTo>
                <a:lnTo>
                  <a:pt x="91325" y="272300"/>
                </a:lnTo>
                <a:lnTo>
                  <a:pt x="96507" y="264680"/>
                </a:lnTo>
                <a:lnTo>
                  <a:pt x="98501" y="257060"/>
                </a:lnTo>
                <a:lnTo>
                  <a:pt x="98971" y="250710"/>
                </a:lnTo>
                <a:lnTo>
                  <a:pt x="108229" y="248170"/>
                </a:lnTo>
                <a:lnTo>
                  <a:pt x="123190" y="218960"/>
                </a:lnTo>
                <a:lnTo>
                  <a:pt x="125145" y="224040"/>
                </a:lnTo>
                <a:lnTo>
                  <a:pt x="130390" y="227850"/>
                </a:lnTo>
                <a:lnTo>
                  <a:pt x="137934" y="226580"/>
                </a:lnTo>
                <a:lnTo>
                  <a:pt x="146786" y="221500"/>
                </a:lnTo>
                <a:lnTo>
                  <a:pt x="149237" y="227850"/>
                </a:lnTo>
                <a:lnTo>
                  <a:pt x="155219" y="230390"/>
                </a:lnTo>
                <a:lnTo>
                  <a:pt x="162598" y="229120"/>
                </a:lnTo>
                <a:lnTo>
                  <a:pt x="169265" y="224040"/>
                </a:lnTo>
                <a:lnTo>
                  <a:pt x="169913" y="226580"/>
                </a:lnTo>
                <a:lnTo>
                  <a:pt x="174066" y="232930"/>
                </a:lnTo>
                <a:lnTo>
                  <a:pt x="165493" y="234200"/>
                </a:lnTo>
                <a:lnTo>
                  <a:pt x="161620" y="236740"/>
                </a:lnTo>
                <a:lnTo>
                  <a:pt x="147002" y="269760"/>
                </a:lnTo>
                <a:lnTo>
                  <a:pt x="133921" y="282460"/>
                </a:lnTo>
                <a:lnTo>
                  <a:pt x="127203" y="288810"/>
                </a:lnTo>
                <a:lnTo>
                  <a:pt x="123837" y="291350"/>
                </a:lnTo>
                <a:lnTo>
                  <a:pt x="118198" y="286270"/>
                </a:lnTo>
                <a:lnTo>
                  <a:pt x="115379" y="283730"/>
                </a:lnTo>
                <a:lnTo>
                  <a:pt x="112623" y="282460"/>
                </a:lnTo>
                <a:lnTo>
                  <a:pt x="109855" y="281190"/>
                </a:lnTo>
                <a:lnTo>
                  <a:pt x="106857" y="281190"/>
                </a:lnTo>
                <a:lnTo>
                  <a:pt x="105968" y="282460"/>
                </a:lnTo>
                <a:lnTo>
                  <a:pt x="96050" y="277380"/>
                </a:lnTo>
                <a:lnTo>
                  <a:pt x="90551" y="285000"/>
                </a:lnTo>
                <a:lnTo>
                  <a:pt x="92722" y="288810"/>
                </a:lnTo>
                <a:lnTo>
                  <a:pt x="95034" y="286270"/>
                </a:lnTo>
                <a:lnTo>
                  <a:pt x="98793" y="286270"/>
                </a:lnTo>
                <a:lnTo>
                  <a:pt x="101053" y="288810"/>
                </a:lnTo>
                <a:lnTo>
                  <a:pt x="87655" y="291350"/>
                </a:lnTo>
                <a:lnTo>
                  <a:pt x="90766" y="301510"/>
                </a:lnTo>
                <a:lnTo>
                  <a:pt x="94386" y="302780"/>
                </a:lnTo>
                <a:lnTo>
                  <a:pt x="94386" y="300240"/>
                </a:lnTo>
                <a:lnTo>
                  <a:pt x="95275" y="296430"/>
                </a:lnTo>
                <a:lnTo>
                  <a:pt x="99491" y="296430"/>
                </a:lnTo>
                <a:lnTo>
                  <a:pt x="99275" y="301510"/>
                </a:lnTo>
                <a:lnTo>
                  <a:pt x="102196" y="301510"/>
                </a:lnTo>
                <a:lnTo>
                  <a:pt x="111620" y="302780"/>
                </a:lnTo>
                <a:lnTo>
                  <a:pt x="122720" y="302780"/>
                </a:lnTo>
                <a:lnTo>
                  <a:pt x="128041" y="307860"/>
                </a:lnTo>
                <a:lnTo>
                  <a:pt x="127114" y="312940"/>
                </a:lnTo>
                <a:lnTo>
                  <a:pt x="130924" y="316750"/>
                </a:lnTo>
                <a:lnTo>
                  <a:pt x="133718" y="316750"/>
                </a:lnTo>
                <a:lnTo>
                  <a:pt x="134048" y="318020"/>
                </a:lnTo>
                <a:lnTo>
                  <a:pt x="133438" y="320560"/>
                </a:lnTo>
                <a:lnTo>
                  <a:pt x="130873" y="323100"/>
                </a:lnTo>
                <a:lnTo>
                  <a:pt x="137502" y="323100"/>
                </a:lnTo>
                <a:lnTo>
                  <a:pt x="142328" y="319290"/>
                </a:lnTo>
                <a:lnTo>
                  <a:pt x="144449" y="315480"/>
                </a:lnTo>
                <a:lnTo>
                  <a:pt x="142963" y="311670"/>
                </a:lnTo>
                <a:lnTo>
                  <a:pt x="134213" y="302780"/>
                </a:lnTo>
                <a:lnTo>
                  <a:pt x="133870" y="300240"/>
                </a:lnTo>
                <a:lnTo>
                  <a:pt x="133438" y="297700"/>
                </a:lnTo>
                <a:lnTo>
                  <a:pt x="134480" y="296430"/>
                </a:lnTo>
                <a:lnTo>
                  <a:pt x="136563" y="293890"/>
                </a:lnTo>
                <a:lnTo>
                  <a:pt x="139280" y="291350"/>
                </a:lnTo>
                <a:lnTo>
                  <a:pt x="143383" y="287540"/>
                </a:lnTo>
                <a:lnTo>
                  <a:pt x="148386" y="283730"/>
                </a:lnTo>
                <a:lnTo>
                  <a:pt x="154762" y="278650"/>
                </a:lnTo>
                <a:lnTo>
                  <a:pt x="156451" y="278650"/>
                </a:lnTo>
                <a:lnTo>
                  <a:pt x="159448" y="276110"/>
                </a:lnTo>
                <a:lnTo>
                  <a:pt x="161315" y="276110"/>
                </a:lnTo>
                <a:lnTo>
                  <a:pt x="166687" y="277368"/>
                </a:lnTo>
                <a:lnTo>
                  <a:pt x="168821" y="276110"/>
                </a:lnTo>
                <a:lnTo>
                  <a:pt x="170980" y="274840"/>
                </a:lnTo>
                <a:lnTo>
                  <a:pt x="175831" y="272300"/>
                </a:lnTo>
                <a:lnTo>
                  <a:pt x="182562" y="269760"/>
                </a:lnTo>
                <a:lnTo>
                  <a:pt x="191579" y="267220"/>
                </a:lnTo>
                <a:lnTo>
                  <a:pt x="190652" y="268490"/>
                </a:lnTo>
                <a:lnTo>
                  <a:pt x="190017" y="268490"/>
                </a:lnTo>
                <a:lnTo>
                  <a:pt x="188760" y="271030"/>
                </a:lnTo>
                <a:lnTo>
                  <a:pt x="188252" y="272300"/>
                </a:lnTo>
                <a:lnTo>
                  <a:pt x="186575" y="276110"/>
                </a:lnTo>
                <a:lnTo>
                  <a:pt x="185889" y="277380"/>
                </a:lnTo>
                <a:lnTo>
                  <a:pt x="165227" y="326910"/>
                </a:lnTo>
                <a:lnTo>
                  <a:pt x="155676" y="348500"/>
                </a:lnTo>
                <a:lnTo>
                  <a:pt x="158292" y="354850"/>
                </a:lnTo>
                <a:lnTo>
                  <a:pt x="170649" y="361200"/>
                </a:lnTo>
                <a:lnTo>
                  <a:pt x="176580" y="359930"/>
                </a:lnTo>
                <a:lnTo>
                  <a:pt x="180073" y="354850"/>
                </a:lnTo>
                <a:lnTo>
                  <a:pt x="179070" y="357390"/>
                </a:lnTo>
                <a:lnTo>
                  <a:pt x="178600" y="361200"/>
                </a:lnTo>
                <a:lnTo>
                  <a:pt x="180022" y="363740"/>
                </a:lnTo>
                <a:lnTo>
                  <a:pt x="181406" y="366280"/>
                </a:lnTo>
                <a:lnTo>
                  <a:pt x="183667" y="368820"/>
                </a:lnTo>
                <a:lnTo>
                  <a:pt x="186626" y="370090"/>
                </a:lnTo>
                <a:lnTo>
                  <a:pt x="189471" y="371360"/>
                </a:lnTo>
                <a:lnTo>
                  <a:pt x="192849" y="371360"/>
                </a:lnTo>
                <a:lnTo>
                  <a:pt x="199136" y="370090"/>
                </a:lnTo>
                <a:lnTo>
                  <a:pt x="201244" y="368820"/>
                </a:lnTo>
                <a:lnTo>
                  <a:pt x="202869" y="365010"/>
                </a:lnTo>
                <a:lnTo>
                  <a:pt x="203136" y="372630"/>
                </a:lnTo>
                <a:lnTo>
                  <a:pt x="207645" y="376440"/>
                </a:lnTo>
                <a:lnTo>
                  <a:pt x="222529" y="376440"/>
                </a:lnTo>
                <a:lnTo>
                  <a:pt x="227037" y="372630"/>
                </a:lnTo>
                <a:lnTo>
                  <a:pt x="227304" y="365010"/>
                </a:lnTo>
                <a:lnTo>
                  <a:pt x="228930" y="368820"/>
                </a:lnTo>
                <a:lnTo>
                  <a:pt x="231038" y="370090"/>
                </a:lnTo>
                <a:lnTo>
                  <a:pt x="237324" y="371360"/>
                </a:lnTo>
                <a:lnTo>
                  <a:pt x="240703" y="371360"/>
                </a:lnTo>
                <a:lnTo>
                  <a:pt x="243547" y="370090"/>
                </a:lnTo>
                <a:lnTo>
                  <a:pt x="246507" y="368820"/>
                </a:lnTo>
                <a:lnTo>
                  <a:pt x="248767" y="366280"/>
                </a:lnTo>
                <a:lnTo>
                  <a:pt x="249453" y="365010"/>
                </a:lnTo>
                <a:lnTo>
                  <a:pt x="251574" y="361200"/>
                </a:lnTo>
                <a:lnTo>
                  <a:pt x="251104" y="357390"/>
                </a:lnTo>
                <a:lnTo>
                  <a:pt x="250101" y="354850"/>
                </a:lnTo>
                <a:lnTo>
                  <a:pt x="253593" y="359930"/>
                </a:lnTo>
                <a:lnTo>
                  <a:pt x="259524" y="361200"/>
                </a:lnTo>
                <a:lnTo>
                  <a:pt x="271881" y="354850"/>
                </a:lnTo>
                <a:lnTo>
                  <a:pt x="274497" y="348500"/>
                </a:lnTo>
                <a:lnTo>
                  <a:pt x="244271" y="277368"/>
                </a:lnTo>
                <a:lnTo>
                  <a:pt x="243598" y="276110"/>
                </a:lnTo>
                <a:lnTo>
                  <a:pt x="241922" y="272300"/>
                </a:lnTo>
                <a:lnTo>
                  <a:pt x="241414" y="271030"/>
                </a:lnTo>
                <a:lnTo>
                  <a:pt x="240157" y="268490"/>
                </a:lnTo>
                <a:lnTo>
                  <a:pt x="239522" y="268490"/>
                </a:lnTo>
                <a:lnTo>
                  <a:pt x="238594" y="267220"/>
                </a:lnTo>
                <a:lnTo>
                  <a:pt x="247599" y="269760"/>
                </a:lnTo>
                <a:lnTo>
                  <a:pt x="254330" y="272300"/>
                </a:lnTo>
                <a:lnTo>
                  <a:pt x="259181" y="274840"/>
                </a:lnTo>
                <a:lnTo>
                  <a:pt x="263474" y="277368"/>
                </a:lnTo>
                <a:lnTo>
                  <a:pt x="268859" y="276110"/>
                </a:lnTo>
                <a:lnTo>
                  <a:pt x="270725" y="276110"/>
                </a:lnTo>
                <a:lnTo>
                  <a:pt x="273723" y="278650"/>
                </a:lnTo>
                <a:lnTo>
                  <a:pt x="275412" y="278650"/>
                </a:lnTo>
                <a:lnTo>
                  <a:pt x="281787" y="283730"/>
                </a:lnTo>
                <a:lnTo>
                  <a:pt x="286791" y="287540"/>
                </a:lnTo>
                <a:lnTo>
                  <a:pt x="293611" y="293890"/>
                </a:lnTo>
                <a:lnTo>
                  <a:pt x="296735" y="297700"/>
                </a:lnTo>
                <a:lnTo>
                  <a:pt x="296303" y="300240"/>
                </a:lnTo>
                <a:lnTo>
                  <a:pt x="295960" y="302780"/>
                </a:lnTo>
                <a:lnTo>
                  <a:pt x="287210" y="311670"/>
                </a:lnTo>
                <a:lnTo>
                  <a:pt x="285724" y="315480"/>
                </a:lnTo>
                <a:lnTo>
                  <a:pt x="287845" y="319290"/>
                </a:lnTo>
                <a:lnTo>
                  <a:pt x="292671" y="323100"/>
                </a:lnTo>
                <a:lnTo>
                  <a:pt x="299300" y="323100"/>
                </a:lnTo>
                <a:lnTo>
                  <a:pt x="296735" y="320560"/>
                </a:lnTo>
                <a:lnTo>
                  <a:pt x="296125" y="318020"/>
                </a:lnTo>
                <a:lnTo>
                  <a:pt x="296456" y="316750"/>
                </a:lnTo>
                <a:lnTo>
                  <a:pt x="299250" y="316750"/>
                </a:lnTo>
                <a:lnTo>
                  <a:pt x="303060" y="312940"/>
                </a:lnTo>
                <a:lnTo>
                  <a:pt x="302133" y="307860"/>
                </a:lnTo>
                <a:lnTo>
                  <a:pt x="307454" y="302780"/>
                </a:lnTo>
                <a:lnTo>
                  <a:pt x="318554" y="302780"/>
                </a:lnTo>
                <a:lnTo>
                  <a:pt x="327977" y="301510"/>
                </a:lnTo>
                <a:lnTo>
                  <a:pt x="330898" y="301510"/>
                </a:lnTo>
                <a:lnTo>
                  <a:pt x="330682" y="296430"/>
                </a:lnTo>
                <a:lnTo>
                  <a:pt x="334899" y="296430"/>
                </a:lnTo>
                <a:lnTo>
                  <a:pt x="335788" y="300240"/>
                </a:lnTo>
                <a:lnTo>
                  <a:pt x="335788" y="302780"/>
                </a:lnTo>
                <a:lnTo>
                  <a:pt x="339407" y="301510"/>
                </a:lnTo>
                <a:lnTo>
                  <a:pt x="340956" y="296430"/>
                </a:lnTo>
                <a:lnTo>
                  <a:pt x="342519" y="291350"/>
                </a:lnTo>
                <a:lnTo>
                  <a:pt x="329120" y="288810"/>
                </a:lnTo>
                <a:lnTo>
                  <a:pt x="331381" y="286270"/>
                </a:lnTo>
                <a:lnTo>
                  <a:pt x="335140" y="286270"/>
                </a:lnTo>
                <a:lnTo>
                  <a:pt x="337451" y="288810"/>
                </a:lnTo>
                <a:lnTo>
                  <a:pt x="338899" y="286270"/>
                </a:lnTo>
                <a:lnTo>
                  <a:pt x="339623" y="285000"/>
                </a:lnTo>
                <a:lnTo>
                  <a:pt x="337781" y="282460"/>
                </a:lnTo>
                <a:lnTo>
                  <a:pt x="334124" y="277380"/>
                </a:lnTo>
                <a:lnTo>
                  <a:pt x="324205" y="282460"/>
                </a:lnTo>
                <a:lnTo>
                  <a:pt x="323303" y="281190"/>
                </a:lnTo>
                <a:lnTo>
                  <a:pt x="320306" y="281190"/>
                </a:lnTo>
                <a:lnTo>
                  <a:pt x="314782" y="283730"/>
                </a:lnTo>
                <a:lnTo>
                  <a:pt x="306336" y="291350"/>
                </a:lnTo>
                <a:lnTo>
                  <a:pt x="302971" y="288810"/>
                </a:lnTo>
                <a:lnTo>
                  <a:pt x="296252" y="282460"/>
                </a:lnTo>
                <a:lnTo>
                  <a:pt x="289712" y="276110"/>
                </a:lnTo>
                <a:lnTo>
                  <a:pt x="283171" y="269760"/>
                </a:lnTo>
                <a:lnTo>
                  <a:pt x="283044" y="267220"/>
                </a:lnTo>
                <a:lnTo>
                  <a:pt x="282854" y="263410"/>
                </a:lnTo>
                <a:lnTo>
                  <a:pt x="281444" y="255790"/>
                </a:lnTo>
                <a:lnTo>
                  <a:pt x="256108" y="232930"/>
                </a:lnTo>
                <a:lnTo>
                  <a:pt x="260261" y="226580"/>
                </a:lnTo>
                <a:lnTo>
                  <a:pt x="260908" y="224040"/>
                </a:lnTo>
                <a:lnTo>
                  <a:pt x="267563" y="229120"/>
                </a:lnTo>
                <a:lnTo>
                  <a:pt x="274942" y="230390"/>
                </a:lnTo>
                <a:lnTo>
                  <a:pt x="280924" y="227850"/>
                </a:lnTo>
                <a:lnTo>
                  <a:pt x="282397" y="224040"/>
                </a:lnTo>
                <a:lnTo>
                  <a:pt x="283387" y="221500"/>
                </a:lnTo>
                <a:lnTo>
                  <a:pt x="292227" y="226580"/>
                </a:lnTo>
                <a:lnTo>
                  <a:pt x="299770" y="227850"/>
                </a:lnTo>
                <a:lnTo>
                  <a:pt x="305015" y="224040"/>
                </a:lnTo>
                <a:lnTo>
                  <a:pt x="305993" y="221500"/>
                </a:lnTo>
                <a:lnTo>
                  <a:pt x="306984" y="218960"/>
                </a:lnTo>
                <a:lnTo>
                  <a:pt x="331203" y="250710"/>
                </a:lnTo>
                <a:lnTo>
                  <a:pt x="331660" y="257060"/>
                </a:lnTo>
                <a:lnTo>
                  <a:pt x="333654" y="264680"/>
                </a:lnTo>
                <a:lnTo>
                  <a:pt x="338836" y="272300"/>
                </a:lnTo>
                <a:lnTo>
                  <a:pt x="348843" y="278650"/>
                </a:lnTo>
                <a:lnTo>
                  <a:pt x="351002" y="278650"/>
                </a:lnTo>
                <a:lnTo>
                  <a:pt x="359625" y="285000"/>
                </a:lnTo>
                <a:lnTo>
                  <a:pt x="372059" y="291350"/>
                </a:lnTo>
                <a:lnTo>
                  <a:pt x="383844" y="293890"/>
                </a:lnTo>
                <a:lnTo>
                  <a:pt x="390550" y="293890"/>
                </a:lnTo>
                <a:close/>
              </a:path>
              <a:path w="430530" h="430530">
                <a:moveTo>
                  <a:pt x="430237" y="215112"/>
                </a:moveTo>
                <a:lnTo>
                  <a:pt x="424548" y="165785"/>
                </a:lnTo>
                <a:lnTo>
                  <a:pt x="413613" y="135191"/>
                </a:lnTo>
                <a:lnTo>
                  <a:pt x="413613" y="215112"/>
                </a:lnTo>
                <a:lnTo>
                  <a:pt x="408368" y="260616"/>
                </a:lnTo>
                <a:lnTo>
                  <a:pt x="393433" y="302399"/>
                </a:lnTo>
                <a:lnTo>
                  <a:pt x="370001" y="339255"/>
                </a:lnTo>
                <a:lnTo>
                  <a:pt x="339255" y="369989"/>
                </a:lnTo>
                <a:lnTo>
                  <a:pt x="302387" y="393420"/>
                </a:lnTo>
                <a:lnTo>
                  <a:pt x="260604" y="408355"/>
                </a:lnTo>
                <a:lnTo>
                  <a:pt x="215087" y="413600"/>
                </a:lnTo>
                <a:lnTo>
                  <a:pt x="169545" y="408343"/>
                </a:lnTo>
                <a:lnTo>
                  <a:pt x="127800" y="393420"/>
                </a:lnTo>
                <a:lnTo>
                  <a:pt x="90944" y="369989"/>
                </a:lnTo>
                <a:lnTo>
                  <a:pt x="60210" y="339255"/>
                </a:lnTo>
                <a:lnTo>
                  <a:pt x="36791" y="302399"/>
                </a:lnTo>
                <a:lnTo>
                  <a:pt x="21856" y="260616"/>
                </a:lnTo>
                <a:lnTo>
                  <a:pt x="16624" y="215112"/>
                </a:lnTo>
                <a:lnTo>
                  <a:pt x="21856" y="169595"/>
                </a:lnTo>
                <a:lnTo>
                  <a:pt x="36791" y="127812"/>
                </a:lnTo>
                <a:lnTo>
                  <a:pt x="60210" y="90957"/>
                </a:lnTo>
                <a:lnTo>
                  <a:pt x="90944" y="60210"/>
                </a:lnTo>
                <a:lnTo>
                  <a:pt x="127800" y="36779"/>
                </a:lnTo>
                <a:lnTo>
                  <a:pt x="169570" y="21856"/>
                </a:lnTo>
                <a:lnTo>
                  <a:pt x="215087" y="16611"/>
                </a:lnTo>
                <a:lnTo>
                  <a:pt x="260642" y="21869"/>
                </a:lnTo>
                <a:lnTo>
                  <a:pt x="302387" y="36779"/>
                </a:lnTo>
                <a:lnTo>
                  <a:pt x="339255" y="60210"/>
                </a:lnTo>
                <a:lnTo>
                  <a:pt x="370001" y="90957"/>
                </a:lnTo>
                <a:lnTo>
                  <a:pt x="393433" y="127812"/>
                </a:lnTo>
                <a:lnTo>
                  <a:pt x="408368" y="169595"/>
                </a:lnTo>
                <a:lnTo>
                  <a:pt x="413613" y="215112"/>
                </a:lnTo>
                <a:lnTo>
                  <a:pt x="413613" y="135191"/>
                </a:lnTo>
                <a:lnTo>
                  <a:pt x="382968" y="80568"/>
                </a:lnTo>
                <a:lnTo>
                  <a:pt x="349656" y="47256"/>
                </a:lnTo>
                <a:lnTo>
                  <a:pt x="309676" y="21856"/>
                </a:lnTo>
                <a:lnTo>
                  <a:pt x="264426" y="5676"/>
                </a:lnTo>
                <a:lnTo>
                  <a:pt x="215087" y="0"/>
                </a:lnTo>
                <a:lnTo>
                  <a:pt x="165760" y="5676"/>
                </a:lnTo>
                <a:lnTo>
                  <a:pt x="120497" y="21869"/>
                </a:lnTo>
                <a:lnTo>
                  <a:pt x="80556" y="47256"/>
                </a:lnTo>
                <a:lnTo>
                  <a:pt x="47244" y="80568"/>
                </a:lnTo>
                <a:lnTo>
                  <a:pt x="21856" y="120510"/>
                </a:lnTo>
                <a:lnTo>
                  <a:pt x="5676" y="165785"/>
                </a:lnTo>
                <a:lnTo>
                  <a:pt x="0" y="215112"/>
                </a:lnTo>
                <a:lnTo>
                  <a:pt x="5676" y="264426"/>
                </a:lnTo>
                <a:lnTo>
                  <a:pt x="21856" y="309702"/>
                </a:lnTo>
                <a:lnTo>
                  <a:pt x="47244" y="349643"/>
                </a:lnTo>
                <a:lnTo>
                  <a:pt x="80556" y="382955"/>
                </a:lnTo>
                <a:lnTo>
                  <a:pt x="120523" y="408355"/>
                </a:lnTo>
                <a:lnTo>
                  <a:pt x="165760" y="424522"/>
                </a:lnTo>
                <a:lnTo>
                  <a:pt x="215087" y="430212"/>
                </a:lnTo>
                <a:lnTo>
                  <a:pt x="264426" y="424522"/>
                </a:lnTo>
                <a:lnTo>
                  <a:pt x="309714" y="408343"/>
                </a:lnTo>
                <a:lnTo>
                  <a:pt x="349656" y="382955"/>
                </a:lnTo>
                <a:lnTo>
                  <a:pt x="382968" y="349643"/>
                </a:lnTo>
                <a:lnTo>
                  <a:pt x="408368" y="309702"/>
                </a:lnTo>
                <a:lnTo>
                  <a:pt x="424548" y="264426"/>
                </a:lnTo>
                <a:lnTo>
                  <a:pt x="430237" y="2151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7" name="object 97"/>
          <p:cNvGrpSpPr/>
          <p:nvPr/>
        </p:nvGrpSpPr>
        <p:grpSpPr>
          <a:xfrm>
            <a:off x="1101526" y="506925"/>
            <a:ext cx="447675" cy="157480"/>
            <a:chOff x="1101526" y="506925"/>
            <a:chExt cx="447675" cy="157480"/>
          </a:xfrm>
        </p:grpSpPr>
        <p:pic>
          <p:nvPicPr>
            <p:cNvPr id="98" name="object 98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101526" y="506925"/>
              <a:ext cx="324025" cy="157191"/>
            </a:xfrm>
            <a:prstGeom prst="rect">
              <a:avLst/>
            </a:prstGeom>
          </p:spPr>
        </p:pic>
        <p:pic>
          <p:nvPicPr>
            <p:cNvPr id="99" name="object 9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454486" y="554008"/>
              <a:ext cx="94348" cy="107759"/>
            </a:xfrm>
            <a:prstGeom prst="rect">
              <a:avLst/>
            </a:prstGeom>
          </p:spPr>
        </p:pic>
      </p:grpSp>
      <p:grpSp>
        <p:nvGrpSpPr>
          <p:cNvPr id="100" name="object 100"/>
          <p:cNvGrpSpPr/>
          <p:nvPr/>
        </p:nvGrpSpPr>
        <p:grpSpPr>
          <a:xfrm>
            <a:off x="1621395" y="506933"/>
            <a:ext cx="10570845" cy="181610"/>
            <a:chOff x="1621395" y="506933"/>
            <a:chExt cx="10570845" cy="181610"/>
          </a:xfrm>
        </p:grpSpPr>
        <p:pic>
          <p:nvPicPr>
            <p:cNvPr id="101" name="object 101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621395" y="506933"/>
              <a:ext cx="427027" cy="157182"/>
            </a:xfrm>
            <a:prstGeom prst="rect">
              <a:avLst/>
            </a:prstGeom>
          </p:spPr>
        </p:pic>
        <p:pic>
          <p:nvPicPr>
            <p:cNvPr id="102" name="object 102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067779" y="554014"/>
              <a:ext cx="97358" cy="107759"/>
            </a:xfrm>
            <a:prstGeom prst="rect">
              <a:avLst/>
            </a:prstGeom>
          </p:spPr>
        </p:pic>
        <p:pic>
          <p:nvPicPr>
            <p:cNvPr id="103" name="object 103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2188428" y="554014"/>
              <a:ext cx="97281" cy="107759"/>
            </a:xfrm>
            <a:prstGeom prst="rect">
              <a:avLst/>
            </a:prstGeom>
          </p:spPr>
        </p:pic>
        <p:sp>
          <p:nvSpPr>
            <p:cNvPr id="104" name="object 104"/>
            <p:cNvSpPr/>
            <p:nvPr/>
          </p:nvSpPr>
          <p:spPr>
            <a:xfrm>
              <a:off x="2313863" y="685079"/>
              <a:ext cx="12700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2351909" y="685079"/>
              <a:ext cx="9821545" cy="0"/>
            </a:xfrm>
            <a:custGeom>
              <a:avLst/>
              <a:gdLst/>
              <a:ahLst/>
              <a:cxnLst/>
              <a:rect l="l" t="t" r="r" b="b"/>
              <a:pathLst>
                <a:path w="9821545">
                  <a:moveTo>
                    <a:pt x="0" y="0"/>
                  </a:moveTo>
                  <a:lnTo>
                    <a:pt x="9821011" y="0"/>
                  </a:lnTo>
                </a:path>
              </a:pathLst>
            </a:custGeom>
            <a:ln w="6350">
              <a:solidFill>
                <a:srgbClr val="FFFFFF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12185587" y="681904"/>
              <a:ext cx="6985" cy="6350"/>
            </a:xfrm>
            <a:custGeom>
              <a:avLst/>
              <a:gdLst/>
              <a:ahLst/>
              <a:cxnLst/>
              <a:rect l="l" t="t" r="r" b="b"/>
              <a:pathLst>
                <a:path w="6984" h="6350">
                  <a:moveTo>
                    <a:pt x="0" y="6350"/>
                  </a:moveTo>
                  <a:lnTo>
                    <a:pt x="6412" y="6350"/>
                  </a:lnTo>
                  <a:lnTo>
                    <a:pt x="6412" y="0"/>
                  </a:lnTo>
                  <a:lnTo>
                    <a:pt x="0" y="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A7C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64549" y="1013539"/>
            <a:ext cx="7865109" cy="965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100"/>
              </a:lnSpc>
              <a:spcBef>
                <a:spcPts val="100"/>
              </a:spcBef>
            </a:pPr>
            <a:r>
              <a:rPr spc="-10" dirty="0"/>
              <a:t>ПРОТИВОДЕЙСТВИЕ</a:t>
            </a:r>
            <a:r>
              <a:rPr spc="-90" dirty="0"/>
              <a:t> </a:t>
            </a:r>
            <a:r>
              <a:rPr spc="-10" dirty="0"/>
              <a:t>КИБЕРМОШЕННИКАМ: </a:t>
            </a:r>
            <a:r>
              <a:rPr dirty="0"/>
              <a:t>МЕРЫ</a:t>
            </a:r>
            <a:r>
              <a:rPr spc="-75" dirty="0"/>
              <a:t> </a:t>
            </a:r>
            <a:r>
              <a:rPr dirty="0"/>
              <a:t>БАНКА</a:t>
            </a:r>
            <a:r>
              <a:rPr spc="-65" dirty="0"/>
              <a:t> </a:t>
            </a:r>
            <a:r>
              <a:rPr spc="-10" dirty="0"/>
              <a:t>РОССИИ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1526" y="4272173"/>
            <a:ext cx="1619250" cy="80772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 indent="421640">
              <a:lnSpc>
                <a:spcPts val="2000"/>
              </a:lnSpc>
              <a:spcBef>
                <a:spcPts val="300"/>
              </a:spcBef>
            </a:pPr>
            <a:r>
              <a:rPr sz="1800" b="1" spc="-10" dirty="0">
                <a:solidFill>
                  <a:srgbClr val="202124"/>
                </a:solidFill>
                <a:latin typeface="Arial"/>
                <a:cs typeface="Arial"/>
              </a:rPr>
              <a:t>Обмен </a:t>
            </a:r>
            <a:r>
              <a:rPr sz="1800" b="1" spc="-20" dirty="0">
                <a:solidFill>
                  <a:srgbClr val="202124"/>
                </a:solidFill>
                <a:latin typeface="Arial"/>
                <a:cs typeface="Arial"/>
              </a:rPr>
              <a:t>информацией </a:t>
            </a: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с</a:t>
            </a:r>
            <a:r>
              <a:rPr sz="1800" b="1" spc="-2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МВД</a:t>
            </a:r>
            <a:r>
              <a:rPr sz="1800" b="1" spc="-1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202124"/>
                </a:solidFill>
                <a:latin typeface="Arial"/>
                <a:cs typeface="Arial"/>
              </a:rPr>
              <a:t>России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50841" y="4272173"/>
            <a:ext cx="1815464" cy="131572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 algn="ctr">
              <a:lnSpc>
                <a:spcPts val="2000"/>
              </a:lnSpc>
              <a:spcBef>
                <a:spcPts val="300"/>
              </a:spcBef>
            </a:pP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Новый</a:t>
            </a:r>
            <a:r>
              <a:rPr sz="1800" b="1" spc="-2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202124"/>
                </a:solidFill>
                <a:latin typeface="Arial"/>
                <a:cs typeface="Arial"/>
              </a:rPr>
              <a:t>порядок возврата похищенных денежных средств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52832" y="4272173"/>
            <a:ext cx="2073275" cy="55372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>
              <a:lnSpc>
                <a:spcPts val="2000"/>
              </a:lnSpc>
              <a:spcBef>
                <a:spcPts val="300"/>
              </a:spcBef>
            </a:pPr>
            <a:r>
              <a:rPr sz="1800" b="1" spc="-10" dirty="0">
                <a:solidFill>
                  <a:srgbClr val="202124"/>
                </a:solidFill>
                <a:latin typeface="Arial"/>
                <a:cs typeface="Arial"/>
              </a:rPr>
              <a:t>Самоограничение </a:t>
            </a: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онлайн-</a:t>
            </a:r>
            <a:r>
              <a:rPr sz="1800" b="1" spc="-10" dirty="0">
                <a:solidFill>
                  <a:srgbClr val="202124"/>
                </a:solidFill>
                <a:latin typeface="Arial"/>
                <a:cs typeface="Arial"/>
              </a:rPr>
              <a:t>операций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05303" y="4272173"/>
            <a:ext cx="1522730" cy="80772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 indent="1270" algn="ctr">
              <a:lnSpc>
                <a:spcPts val="2000"/>
              </a:lnSpc>
              <a:spcBef>
                <a:spcPts val="300"/>
              </a:spcBef>
            </a:pPr>
            <a:r>
              <a:rPr sz="1800" b="1" spc="-10" dirty="0">
                <a:solidFill>
                  <a:srgbClr val="202124"/>
                </a:solidFill>
                <a:latin typeface="Arial"/>
                <a:cs typeface="Arial"/>
              </a:rPr>
              <a:t>Отключение </a:t>
            </a: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каналов</a:t>
            </a:r>
            <a:r>
              <a:rPr sz="1800" b="1" spc="-4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spc="-25" dirty="0">
                <a:solidFill>
                  <a:srgbClr val="202124"/>
                </a:solidFill>
                <a:latin typeface="Arial"/>
                <a:cs typeface="Arial"/>
              </a:rPr>
              <a:t>ДБО </a:t>
            </a:r>
            <a:r>
              <a:rPr sz="1800" b="1" spc="-10" dirty="0">
                <a:solidFill>
                  <a:srgbClr val="202124"/>
                </a:solidFill>
                <a:latin typeface="Arial"/>
                <a:cs typeface="Arial"/>
              </a:rPr>
              <a:t>дропам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207250" y="4272173"/>
            <a:ext cx="1405255" cy="80772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 indent="-635" algn="ctr">
              <a:lnSpc>
                <a:spcPts val="2000"/>
              </a:lnSpc>
              <a:spcBef>
                <a:spcPts val="300"/>
              </a:spcBef>
            </a:pPr>
            <a:r>
              <a:rPr sz="1800" b="1" spc="-10" dirty="0">
                <a:solidFill>
                  <a:srgbClr val="202124"/>
                </a:solidFill>
                <a:latin typeface="Arial"/>
                <a:cs typeface="Arial"/>
              </a:rPr>
              <a:t>Внедрение периода охлаждения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77565" y="2660612"/>
            <a:ext cx="10871835" cy="1430655"/>
            <a:chOff x="477565" y="2660612"/>
            <a:chExt cx="10871835" cy="1430655"/>
          </a:xfrm>
        </p:grpSpPr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7565" y="2660612"/>
              <a:ext cx="10871598" cy="1430330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30316" y="3846525"/>
              <a:ext cx="1489963" cy="18478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5336246" y="3799794"/>
              <a:ext cx="2042795" cy="95250"/>
            </a:xfrm>
            <a:custGeom>
              <a:avLst/>
              <a:gdLst/>
              <a:ahLst/>
              <a:cxnLst/>
              <a:rect l="l" t="t" r="r" b="b"/>
              <a:pathLst>
                <a:path w="2042795" h="95250">
                  <a:moveTo>
                    <a:pt x="1021245" y="0"/>
                  </a:moveTo>
                  <a:lnTo>
                    <a:pt x="941435" y="142"/>
                  </a:lnTo>
                  <a:lnTo>
                    <a:pt x="863305" y="563"/>
                  </a:lnTo>
                  <a:lnTo>
                    <a:pt x="787082" y="1251"/>
                  </a:lnTo>
                  <a:lnTo>
                    <a:pt x="712993" y="2196"/>
                  </a:lnTo>
                  <a:lnTo>
                    <a:pt x="641266" y="3387"/>
                  </a:lnTo>
                  <a:lnTo>
                    <a:pt x="572126" y="4814"/>
                  </a:lnTo>
                  <a:lnTo>
                    <a:pt x="505802" y="6467"/>
                  </a:lnTo>
                  <a:lnTo>
                    <a:pt x="442520" y="8335"/>
                  </a:lnTo>
                  <a:lnTo>
                    <a:pt x="382507" y="10406"/>
                  </a:lnTo>
                  <a:lnTo>
                    <a:pt x="325991" y="12672"/>
                  </a:lnTo>
                  <a:lnTo>
                    <a:pt x="273198" y="15121"/>
                  </a:lnTo>
                  <a:lnTo>
                    <a:pt x="224355" y="17742"/>
                  </a:lnTo>
                  <a:lnTo>
                    <a:pt x="179690" y="20526"/>
                  </a:lnTo>
                  <a:lnTo>
                    <a:pt x="139429" y="23462"/>
                  </a:lnTo>
                  <a:lnTo>
                    <a:pt x="73029" y="29745"/>
                  </a:lnTo>
                  <a:lnTo>
                    <a:pt x="26971" y="36509"/>
                  </a:lnTo>
                  <a:lnTo>
                    <a:pt x="0" y="47370"/>
                  </a:lnTo>
                  <a:lnTo>
                    <a:pt x="3072" y="51072"/>
                  </a:lnTo>
                  <a:lnTo>
                    <a:pt x="47344" y="61669"/>
                  </a:lnTo>
                  <a:lnTo>
                    <a:pt x="103800" y="68203"/>
                  </a:lnTo>
                  <a:lnTo>
                    <a:pt x="179690" y="74215"/>
                  </a:lnTo>
                  <a:lnTo>
                    <a:pt x="224355" y="76999"/>
                  </a:lnTo>
                  <a:lnTo>
                    <a:pt x="273198" y="79620"/>
                  </a:lnTo>
                  <a:lnTo>
                    <a:pt x="325991" y="82069"/>
                  </a:lnTo>
                  <a:lnTo>
                    <a:pt x="382507" y="84335"/>
                  </a:lnTo>
                  <a:lnTo>
                    <a:pt x="442520" y="86406"/>
                  </a:lnTo>
                  <a:lnTo>
                    <a:pt x="505802" y="88274"/>
                  </a:lnTo>
                  <a:lnTo>
                    <a:pt x="572126" y="89927"/>
                  </a:lnTo>
                  <a:lnTo>
                    <a:pt x="641266" y="91354"/>
                  </a:lnTo>
                  <a:lnTo>
                    <a:pt x="712993" y="92545"/>
                  </a:lnTo>
                  <a:lnTo>
                    <a:pt x="787082" y="93490"/>
                  </a:lnTo>
                  <a:lnTo>
                    <a:pt x="863305" y="94178"/>
                  </a:lnTo>
                  <a:lnTo>
                    <a:pt x="941435" y="94599"/>
                  </a:lnTo>
                  <a:lnTo>
                    <a:pt x="1021245" y="94741"/>
                  </a:lnTo>
                  <a:lnTo>
                    <a:pt x="1101055" y="94599"/>
                  </a:lnTo>
                  <a:lnTo>
                    <a:pt x="1179184" y="94178"/>
                  </a:lnTo>
                  <a:lnTo>
                    <a:pt x="1255407" y="93490"/>
                  </a:lnTo>
                  <a:lnTo>
                    <a:pt x="1329496" y="92545"/>
                  </a:lnTo>
                  <a:lnTo>
                    <a:pt x="1401224" y="91354"/>
                  </a:lnTo>
                  <a:lnTo>
                    <a:pt x="1470363" y="89927"/>
                  </a:lnTo>
                  <a:lnTo>
                    <a:pt x="1536687" y="88274"/>
                  </a:lnTo>
                  <a:lnTo>
                    <a:pt x="1599969" y="86406"/>
                  </a:lnTo>
                  <a:lnTo>
                    <a:pt x="1659982" y="84335"/>
                  </a:lnTo>
                  <a:lnTo>
                    <a:pt x="1716498" y="82069"/>
                  </a:lnTo>
                  <a:lnTo>
                    <a:pt x="1769291" y="79620"/>
                  </a:lnTo>
                  <a:lnTo>
                    <a:pt x="1818134" y="76999"/>
                  </a:lnTo>
                  <a:lnTo>
                    <a:pt x="1862799" y="74215"/>
                  </a:lnTo>
                  <a:lnTo>
                    <a:pt x="1903060" y="71279"/>
                  </a:lnTo>
                  <a:lnTo>
                    <a:pt x="1969460" y="64996"/>
                  </a:lnTo>
                  <a:lnTo>
                    <a:pt x="2015518" y="58232"/>
                  </a:lnTo>
                  <a:lnTo>
                    <a:pt x="2042490" y="47370"/>
                  </a:lnTo>
                  <a:lnTo>
                    <a:pt x="2039417" y="43669"/>
                  </a:lnTo>
                  <a:lnTo>
                    <a:pt x="1995145" y="33072"/>
                  </a:lnTo>
                  <a:lnTo>
                    <a:pt x="1938689" y="26538"/>
                  </a:lnTo>
                  <a:lnTo>
                    <a:pt x="1862799" y="20526"/>
                  </a:lnTo>
                  <a:lnTo>
                    <a:pt x="1818134" y="17742"/>
                  </a:lnTo>
                  <a:lnTo>
                    <a:pt x="1769291" y="15121"/>
                  </a:lnTo>
                  <a:lnTo>
                    <a:pt x="1716498" y="12672"/>
                  </a:lnTo>
                  <a:lnTo>
                    <a:pt x="1659982" y="10406"/>
                  </a:lnTo>
                  <a:lnTo>
                    <a:pt x="1599969" y="8335"/>
                  </a:lnTo>
                  <a:lnTo>
                    <a:pt x="1536687" y="6467"/>
                  </a:lnTo>
                  <a:lnTo>
                    <a:pt x="1470363" y="4814"/>
                  </a:lnTo>
                  <a:lnTo>
                    <a:pt x="1401224" y="3387"/>
                  </a:lnTo>
                  <a:lnTo>
                    <a:pt x="1329496" y="2196"/>
                  </a:lnTo>
                  <a:lnTo>
                    <a:pt x="1255407" y="1251"/>
                  </a:lnTo>
                  <a:lnTo>
                    <a:pt x="1179184" y="563"/>
                  </a:lnTo>
                  <a:lnTo>
                    <a:pt x="1101055" y="142"/>
                  </a:lnTo>
                  <a:lnTo>
                    <a:pt x="1021245" y="0"/>
                  </a:lnTo>
                  <a:close/>
                </a:path>
              </a:pathLst>
            </a:custGeom>
            <a:solidFill>
              <a:srgbClr val="FBFBFC">
                <a:alpha val="95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342756" y="3800715"/>
              <a:ext cx="2030095" cy="93345"/>
            </a:xfrm>
            <a:custGeom>
              <a:avLst/>
              <a:gdLst/>
              <a:ahLst/>
              <a:cxnLst/>
              <a:rect l="l" t="t" r="r" b="b"/>
              <a:pathLst>
                <a:path w="2030095" h="93345">
                  <a:moveTo>
                    <a:pt x="1014755" y="0"/>
                  </a:moveTo>
                  <a:lnTo>
                    <a:pt x="931529" y="153"/>
                  </a:lnTo>
                  <a:lnTo>
                    <a:pt x="850155" y="607"/>
                  </a:lnTo>
                  <a:lnTo>
                    <a:pt x="770896" y="1349"/>
                  </a:lnTo>
                  <a:lnTo>
                    <a:pt x="694012" y="2367"/>
                  </a:lnTo>
                  <a:lnTo>
                    <a:pt x="619764" y="3649"/>
                  </a:lnTo>
                  <a:lnTo>
                    <a:pt x="548414" y="5182"/>
                  </a:lnTo>
                  <a:lnTo>
                    <a:pt x="480223" y="6956"/>
                  </a:lnTo>
                  <a:lnTo>
                    <a:pt x="415452" y="8959"/>
                  </a:lnTo>
                  <a:lnTo>
                    <a:pt x="354361" y="11177"/>
                  </a:lnTo>
                  <a:lnTo>
                    <a:pt x="297213" y="13600"/>
                  </a:lnTo>
                  <a:lnTo>
                    <a:pt x="244268" y="16215"/>
                  </a:lnTo>
                  <a:lnTo>
                    <a:pt x="195787" y="19010"/>
                  </a:lnTo>
                  <a:lnTo>
                    <a:pt x="152032" y="21974"/>
                  </a:lnTo>
                  <a:lnTo>
                    <a:pt x="113264" y="25094"/>
                  </a:lnTo>
                  <a:lnTo>
                    <a:pt x="51732" y="31756"/>
                  </a:lnTo>
                  <a:lnTo>
                    <a:pt x="13281" y="38900"/>
                  </a:lnTo>
                  <a:lnTo>
                    <a:pt x="0" y="46431"/>
                  </a:lnTo>
                  <a:lnTo>
                    <a:pt x="3363" y="50239"/>
                  </a:lnTo>
                  <a:lnTo>
                    <a:pt x="51732" y="61106"/>
                  </a:lnTo>
                  <a:lnTo>
                    <a:pt x="113264" y="67768"/>
                  </a:lnTo>
                  <a:lnTo>
                    <a:pt x="152032" y="70888"/>
                  </a:lnTo>
                  <a:lnTo>
                    <a:pt x="195787" y="73852"/>
                  </a:lnTo>
                  <a:lnTo>
                    <a:pt x="244268" y="76647"/>
                  </a:lnTo>
                  <a:lnTo>
                    <a:pt x="297213" y="79262"/>
                  </a:lnTo>
                  <a:lnTo>
                    <a:pt x="354361" y="81684"/>
                  </a:lnTo>
                  <a:lnTo>
                    <a:pt x="415452" y="83903"/>
                  </a:lnTo>
                  <a:lnTo>
                    <a:pt x="480223" y="85905"/>
                  </a:lnTo>
                  <a:lnTo>
                    <a:pt x="548414" y="87679"/>
                  </a:lnTo>
                  <a:lnTo>
                    <a:pt x="619764" y="89213"/>
                  </a:lnTo>
                  <a:lnTo>
                    <a:pt x="694012" y="90495"/>
                  </a:lnTo>
                  <a:lnTo>
                    <a:pt x="770896" y="91512"/>
                  </a:lnTo>
                  <a:lnTo>
                    <a:pt x="850155" y="92254"/>
                  </a:lnTo>
                  <a:lnTo>
                    <a:pt x="931529" y="92708"/>
                  </a:lnTo>
                  <a:lnTo>
                    <a:pt x="1014755" y="92862"/>
                  </a:lnTo>
                  <a:lnTo>
                    <a:pt x="1097979" y="92708"/>
                  </a:lnTo>
                  <a:lnTo>
                    <a:pt x="1179351" y="92254"/>
                  </a:lnTo>
                  <a:lnTo>
                    <a:pt x="1258609" y="91512"/>
                  </a:lnTo>
                  <a:lnTo>
                    <a:pt x="1335492" y="90495"/>
                  </a:lnTo>
                  <a:lnTo>
                    <a:pt x="1409738" y="89213"/>
                  </a:lnTo>
                  <a:lnTo>
                    <a:pt x="1481087" y="87679"/>
                  </a:lnTo>
                  <a:lnTo>
                    <a:pt x="1549277" y="85905"/>
                  </a:lnTo>
                  <a:lnTo>
                    <a:pt x="1614048" y="83903"/>
                  </a:lnTo>
                  <a:lnTo>
                    <a:pt x="1675138" y="81684"/>
                  </a:lnTo>
                  <a:lnTo>
                    <a:pt x="1732286" y="79262"/>
                  </a:lnTo>
                  <a:lnTo>
                    <a:pt x="1785230" y="76647"/>
                  </a:lnTo>
                  <a:lnTo>
                    <a:pt x="1833711" y="73852"/>
                  </a:lnTo>
                  <a:lnTo>
                    <a:pt x="1877466" y="70888"/>
                  </a:lnTo>
                  <a:lnTo>
                    <a:pt x="1916234" y="67768"/>
                  </a:lnTo>
                  <a:lnTo>
                    <a:pt x="1977765" y="61106"/>
                  </a:lnTo>
                  <a:lnTo>
                    <a:pt x="2016216" y="53962"/>
                  </a:lnTo>
                  <a:lnTo>
                    <a:pt x="2029498" y="46431"/>
                  </a:lnTo>
                  <a:lnTo>
                    <a:pt x="2026134" y="42623"/>
                  </a:lnTo>
                  <a:lnTo>
                    <a:pt x="1977765" y="31756"/>
                  </a:lnTo>
                  <a:lnTo>
                    <a:pt x="1916234" y="25094"/>
                  </a:lnTo>
                  <a:lnTo>
                    <a:pt x="1877466" y="21974"/>
                  </a:lnTo>
                  <a:lnTo>
                    <a:pt x="1833711" y="19010"/>
                  </a:lnTo>
                  <a:lnTo>
                    <a:pt x="1785230" y="16215"/>
                  </a:lnTo>
                  <a:lnTo>
                    <a:pt x="1732286" y="13600"/>
                  </a:lnTo>
                  <a:lnTo>
                    <a:pt x="1675138" y="11177"/>
                  </a:lnTo>
                  <a:lnTo>
                    <a:pt x="1614048" y="8959"/>
                  </a:lnTo>
                  <a:lnTo>
                    <a:pt x="1549277" y="6956"/>
                  </a:lnTo>
                  <a:lnTo>
                    <a:pt x="1481087" y="5182"/>
                  </a:lnTo>
                  <a:lnTo>
                    <a:pt x="1409738" y="3649"/>
                  </a:lnTo>
                  <a:lnTo>
                    <a:pt x="1335492" y="2367"/>
                  </a:lnTo>
                  <a:lnTo>
                    <a:pt x="1258609" y="1349"/>
                  </a:lnTo>
                  <a:lnTo>
                    <a:pt x="1179351" y="607"/>
                  </a:lnTo>
                  <a:lnTo>
                    <a:pt x="1097979" y="153"/>
                  </a:lnTo>
                  <a:lnTo>
                    <a:pt x="1014755" y="0"/>
                  </a:lnTo>
                  <a:close/>
                </a:path>
              </a:pathLst>
            </a:custGeom>
            <a:solidFill>
              <a:srgbClr val="F9F9FA">
                <a:alpha val="192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349265" y="3801637"/>
              <a:ext cx="2016760" cy="91440"/>
            </a:xfrm>
            <a:custGeom>
              <a:avLst/>
              <a:gdLst/>
              <a:ahLst/>
              <a:cxnLst/>
              <a:rect l="l" t="t" r="r" b="b"/>
              <a:pathLst>
                <a:path w="2016759" h="91439">
                  <a:moveTo>
                    <a:pt x="1008253" y="0"/>
                  </a:moveTo>
                  <a:lnTo>
                    <a:pt x="925560" y="150"/>
                  </a:lnTo>
                  <a:lnTo>
                    <a:pt x="844708" y="595"/>
                  </a:lnTo>
                  <a:lnTo>
                    <a:pt x="765957" y="1322"/>
                  </a:lnTo>
                  <a:lnTo>
                    <a:pt x="689566" y="2319"/>
                  </a:lnTo>
                  <a:lnTo>
                    <a:pt x="615794" y="3575"/>
                  </a:lnTo>
                  <a:lnTo>
                    <a:pt x="544902" y="5078"/>
                  </a:lnTo>
                  <a:lnTo>
                    <a:pt x="477147" y="6816"/>
                  </a:lnTo>
                  <a:lnTo>
                    <a:pt x="412791" y="8778"/>
                  </a:lnTo>
                  <a:lnTo>
                    <a:pt x="352092" y="10951"/>
                  </a:lnTo>
                  <a:lnTo>
                    <a:pt x="295309" y="13325"/>
                  </a:lnTo>
                  <a:lnTo>
                    <a:pt x="242704" y="15887"/>
                  </a:lnTo>
                  <a:lnTo>
                    <a:pt x="194533" y="18626"/>
                  </a:lnTo>
                  <a:lnTo>
                    <a:pt x="151059" y="21530"/>
                  </a:lnTo>
                  <a:lnTo>
                    <a:pt x="112539" y="24587"/>
                  </a:lnTo>
                  <a:lnTo>
                    <a:pt x="51401" y="31113"/>
                  </a:lnTo>
                  <a:lnTo>
                    <a:pt x="13196" y="38113"/>
                  </a:lnTo>
                  <a:lnTo>
                    <a:pt x="0" y="45491"/>
                  </a:lnTo>
                  <a:lnTo>
                    <a:pt x="3342" y="49221"/>
                  </a:lnTo>
                  <a:lnTo>
                    <a:pt x="51401" y="59868"/>
                  </a:lnTo>
                  <a:lnTo>
                    <a:pt x="112539" y="66395"/>
                  </a:lnTo>
                  <a:lnTo>
                    <a:pt x="151059" y="69452"/>
                  </a:lnTo>
                  <a:lnTo>
                    <a:pt x="194533" y="72356"/>
                  </a:lnTo>
                  <a:lnTo>
                    <a:pt x="242704" y="75095"/>
                  </a:lnTo>
                  <a:lnTo>
                    <a:pt x="295309" y="77657"/>
                  </a:lnTo>
                  <a:lnTo>
                    <a:pt x="352092" y="80031"/>
                  </a:lnTo>
                  <a:lnTo>
                    <a:pt x="412791" y="82204"/>
                  </a:lnTo>
                  <a:lnTo>
                    <a:pt x="477147" y="84166"/>
                  </a:lnTo>
                  <a:lnTo>
                    <a:pt x="544902" y="85904"/>
                  </a:lnTo>
                  <a:lnTo>
                    <a:pt x="615794" y="87407"/>
                  </a:lnTo>
                  <a:lnTo>
                    <a:pt x="689566" y="88663"/>
                  </a:lnTo>
                  <a:lnTo>
                    <a:pt x="765957" y="89660"/>
                  </a:lnTo>
                  <a:lnTo>
                    <a:pt x="844708" y="90387"/>
                  </a:lnTo>
                  <a:lnTo>
                    <a:pt x="925560" y="90831"/>
                  </a:lnTo>
                  <a:lnTo>
                    <a:pt x="1008253" y="90982"/>
                  </a:lnTo>
                  <a:lnTo>
                    <a:pt x="1090945" y="90831"/>
                  </a:lnTo>
                  <a:lnTo>
                    <a:pt x="1171797" y="90387"/>
                  </a:lnTo>
                  <a:lnTo>
                    <a:pt x="1250548" y="89660"/>
                  </a:lnTo>
                  <a:lnTo>
                    <a:pt x="1326939" y="88663"/>
                  </a:lnTo>
                  <a:lnTo>
                    <a:pt x="1400711" y="87407"/>
                  </a:lnTo>
                  <a:lnTo>
                    <a:pt x="1471603" y="85904"/>
                  </a:lnTo>
                  <a:lnTo>
                    <a:pt x="1539358" y="84166"/>
                  </a:lnTo>
                  <a:lnTo>
                    <a:pt x="1603714" y="82204"/>
                  </a:lnTo>
                  <a:lnTo>
                    <a:pt x="1664413" y="80031"/>
                  </a:lnTo>
                  <a:lnTo>
                    <a:pt x="1721196" y="77657"/>
                  </a:lnTo>
                  <a:lnTo>
                    <a:pt x="1773801" y="75095"/>
                  </a:lnTo>
                  <a:lnTo>
                    <a:pt x="1821972" y="72356"/>
                  </a:lnTo>
                  <a:lnTo>
                    <a:pt x="1865446" y="69452"/>
                  </a:lnTo>
                  <a:lnTo>
                    <a:pt x="1903966" y="66395"/>
                  </a:lnTo>
                  <a:lnTo>
                    <a:pt x="1965104" y="59868"/>
                  </a:lnTo>
                  <a:lnTo>
                    <a:pt x="2003309" y="52869"/>
                  </a:lnTo>
                  <a:lnTo>
                    <a:pt x="2016506" y="45491"/>
                  </a:lnTo>
                  <a:lnTo>
                    <a:pt x="2013163" y="41760"/>
                  </a:lnTo>
                  <a:lnTo>
                    <a:pt x="1965104" y="31113"/>
                  </a:lnTo>
                  <a:lnTo>
                    <a:pt x="1903966" y="24587"/>
                  </a:lnTo>
                  <a:lnTo>
                    <a:pt x="1865446" y="21530"/>
                  </a:lnTo>
                  <a:lnTo>
                    <a:pt x="1821972" y="18626"/>
                  </a:lnTo>
                  <a:lnTo>
                    <a:pt x="1773801" y="15887"/>
                  </a:lnTo>
                  <a:lnTo>
                    <a:pt x="1721196" y="13325"/>
                  </a:lnTo>
                  <a:lnTo>
                    <a:pt x="1664413" y="10951"/>
                  </a:lnTo>
                  <a:lnTo>
                    <a:pt x="1603714" y="8778"/>
                  </a:lnTo>
                  <a:lnTo>
                    <a:pt x="1539358" y="6816"/>
                  </a:lnTo>
                  <a:lnTo>
                    <a:pt x="1471603" y="5078"/>
                  </a:lnTo>
                  <a:lnTo>
                    <a:pt x="1400711" y="3575"/>
                  </a:lnTo>
                  <a:lnTo>
                    <a:pt x="1326939" y="2319"/>
                  </a:lnTo>
                  <a:lnTo>
                    <a:pt x="1250548" y="1322"/>
                  </a:lnTo>
                  <a:lnTo>
                    <a:pt x="1171797" y="595"/>
                  </a:lnTo>
                  <a:lnTo>
                    <a:pt x="1090945" y="150"/>
                  </a:lnTo>
                  <a:lnTo>
                    <a:pt x="1008253" y="0"/>
                  </a:lnTo>
                  <a:close/>
                </a:path>
              </a:pathLst>
            </a:custGeom>
            <a:solidFill>
              <a:srgbClr val="F7F7F8">
                <a:alpha val="288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355774" y="3802557"/>
              <a:ext cx="2004060" cy="89535"/>
            </a:xfrm>
            <a:custGeom>
              <a:avLst/>
              <a:gdLst/>
              <a:ahLst/>
              <a:cxnLst/>
              <a:rect l="l" t="t" r="r" b="b"/>
              <a:pathLst>
                <a:path w="2004059" h="89535">
                  <a:moveTo>
                    <a:pt x="1001763" y="0"/>
                  </a:moveTo>
                  <a:lnTo>
                    <a:pt x="919602" y="147"/>
                  </a:lnTo>
                  <a:lnTo>
                    <a:pt x="839271" y="583"/>
                  </a:lnTo>
                  <a:lnTo>
                    <a:pt x="761026" y="1295"/>
                  </a:lnTo>
                  <a:lnTo>
                    <a:pt x="685127" y="2271"/>
                  </a:lnTo>
                  <a:lnTo>
                    <a:pt x="611830" y="3501"/>
                  </a:lnTo>
                  <a:lnTo>
                    <a:pt x="541393" y="4973"/>
                  </a:lnTo>
                  <a:lnTo>
                    <a:pt x="474075" y="6676"/>
                  </a:lnTo>
                  <a:lnTo>
                    <a:pt x="410133" y="8597"/>
                  </a:lnTo>
                  <a:lnTo>
                    <a:pt x="349824" y="10726"/>
                  </a:lnTo>
                  <a:lnTo>
                    <a:pt x="293408" y="13050"/>
                  </a:lnTo>
                  <a:lnTo>
                    <a:pt x="241140" y="15560"/>
                  </a:lnTo>
                  <a:lnTo>
                    <a:pt x="193280" y="18242"/>
                  </a:lnTo>
                  <a:lnTo>
                    <a:pt x="150086" y="21086"/>
                  </a:lnTo>
                  <a:lnTo>
                    <a:pt x="111814" y="24079"/>
                  </a:lnTo>
                  <a:lnTo>
                    <a:pt x="51070" y="30471"/>
                  </a:lnTo>
                  <a:lnTo>
                    <a:pt x="13111" y="37326"/>
                  </a:lnTo>
                  <a:lnTo>
                    <a:pt x="0" y="44551"/>
                  </a:lnTo>
                  <a:lnTo>
                    <a:pt x="3320" y="48204"/>
                  </a:lnTo>
                  <a:lnTo>
                    <a:pt x="51070" y="58631"/>
                  </a:lnTo>
                  <a:lnTo>
                    <a:pt x="111814" y="65023"/>
                  </a:lnTo>
                  <a:lnTo>
                    <a:pt x="150086" y="68017"/>
                  </a:lnTo>
                  <a:lnTo>
                    <a:pt x="193280" y="70860"/>
                  </a:lnTo>
                  <a:lnTo>
                    <a:pt x="241140" y="73543"/>
                  </a:lnTo>
                  <a:lnTo>
                    <a:pt x="293408" y="76052"/>
                  </a:lnTo>
                  <a:lnTo>
                    <a:pt x="349824" y="78377"/>
                  </a:lnTo>
                  <a:lnTo>
                    <a:pt x="410133" y="80505"/>
                  </a:lnTo>
                  <a:lnTo>
                    <a:pt x="474075" y="82427"/>
                  </a:lnTo>
                  <a:lnTo>
                    <a:pt x="541393" y="84129"/>
                  </a:lnTo>
                  <a:lnTo>
                    <a:pt x="611830" y="85601"/>
                  </a:lnTo>
                  <a:lnTo>
                    <a:pt x="685127" y="86831"/>
                  </a:lnTo>
                  <a:lnTo>
                    <a:pt x="761026" y="87808"/>
                  </a:lnTo>
                  <a:lnTo>
                    <a:pt x="839271" y="88519"/>
                  </a:lnTo>
                  <a:lnTo>
                    <a:pt x="919602" y="88955"/>
                  </a:lnTo>
                  <a:lnTo>
                    <a:pt x="1001763" y="89103"/>
                  </a:lnTo>
                  <a:lnTo>
                    <a:pt x="1083922" y="88955"/>
                  </a:lnTo>
                  <a:lnTo>
                    <a:pt x="1164252" y="88519"/>
                  </a:lnTo>
                  <a:lnTo>
                    <a:pt x="1242495" y="87808"/>
                  </a:lnTo>
                  <a:lnTo>
                    <a:pt x="1318394" y="86831"/>
                  </a:lnTo>
                  <a:lnTo>
                    <a:pt x="1391691" y="85601"/>
                  </a:lnTo>
                  <a:lnTo>
                    <a:pt x="1462127" y="84129"/>
                  </a:lnTo>
                  <a:lnTo>
                    <a:pt x="1529445" y="82427"/>
                  </a:lnTo>
                  <a:lnTo>
                    <a:pt x="1593388" y="80505"/>
                  </a:lnTo>
                  <a:lnTo>
                    <a:pt x="1653696" y="78377"/>
                  </a:lnTo>
                  <a:lnTo>
                    <a:pt x="1710113" y="76052"/>
                  </a:lnTo>
                  <a:lnTo>
                    <a:pt x="1762381" y="73543"/>
                  </a:lnTo>
                  <a:lnTo>
                    <a:pt x="1810241" y="70860"/>
                  </a:lnTo>
                  <a:lnTo>
                    <a:pt x="1853437" y="68017"/>
                  </a:lnTo>
                  <a:lnTo>
                    <a:pt x="1891709" y="65023"/>
                  </a:lnTo>
                  <a:lnTo>
                    <a:pt x="1952455" y="58631"/>
                  </a:lnTo>
                  <a:lnTo>
                    <a:pt x="1990414" y="51776"/>
                  </a:lnTo>
                  <a:lnTo>
                    <a:pt x="2003526" y="44551"/>
                  </a:lnTo>
                  <a:lnTo>
                    <a:pt x="2000205" y="40898"/>
                  </a:lnTo>
                  <a:lnTo>
                    <a:pt x="1952455" y="30471"/>
                  </a:lnTo>
                  <a:lnTo>
                    <a:pt x="1891709" y="24079"/>
                  </a:lnTo>
                  <a:lnTo>
                    <a:pt x="1853437" y="21086"/>
                  </a:lnTo>
                  <a:lnTo>
                    <a:pt x="1810241" y="18242"/>
                  </a:lnTo>
                  <a:lnTo>
                    <a:pt x="1762381" y="15560"/>
                  </a:lnTo>
                  <a:lnTo>
                    <a:pt x="1710113" y="13050"/>
                  </a:lnTo>
                  <a:lnTo>
                    <a:pt x="1653696" y="10726"/>
                  </a:lnTo>
                  <a:lnTo>
                    <a:pt x="1593388" y="8597"/>
                  </a:lnTo>
                  <a:lnTo>
                    <a:pt x="1529445" y="6676"/>
                  </a:lnTo>
                  <a:lnTo>
                    <a:pt x="1462127" y="4973"/>
                  </a:lnTo>
                  <a:lnTo>
                    <a:pt x="1391691" y="3501"/>
                  </a:lnTo>
                  <a:lnTo>
                    <a:pt x="1318394" y="2271"/>
                  </a:lnTo>
                  <a:lnTo>
                    <a:pt x="1242495" y="1295"/>
                  </a:lnTo>
                  <a:lnTo>
                    <a:pt x="1164252" y="583"/>
                  </a:lnTo>
                  <a:lnTo>
                    <a:pt x="1083922" y="147"/>
                  </a:lnTo>
                  <a:lnTo>
                    <a:pt x="1001763" y="0"/>
                  </a:lnTo>
                  <a:close/>
                </a:path>
              </a:pathLst>
            </a:custGeom>
            <a:solidFill>
              <a:srgbClr val="F4F5F7">
                <a:alpha val="384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362284" y="3803478"/>
              <a:ext cx="1990725" cy="87630"/>
            </a:xfrm>
            <a:custGeom>
              <a:avLst/>
              <a:gdLst/>
              <a:ahLst/>
              <a:cxnLst/>
              <a:rect l="l" t="t" r="r" b="b"/>
              <a:pathLst>
                <a:path w="1990725" h="87629">
                  <a:moveTo>
                    <a:pt x="995273" y="0"/>
                  </a:moveTo>
                  <a:lnTo>
                    <a:pt x="913644" y="144"/>
                  </a:lnTo>
                  <a:lnTo>
                    <a:pt x="833833" y="570"/>
                  </a:lnTo>
                  <a:lnTo>
                    <a:pt x="756095" y="1267"/>
                  </a:lnTo>
                  <a:lnTo>
                    <a:pt x="680687" y="2222"/>
                  </a:lnTo>
                  <a:lnTo>
                    <a:pt x="607865" y="3426"/>
                  </a:lnTo>
                  <a:lnTo>
                    <a:pt x="537885" y="4866"/>
                  </a:lnTo>
                  <a:lnTo>
                    <a:pt x="471002" y="6532"/>
                  </a:lnTo>
                  <a:lnTo>
                    <a:pt x="407474" y="8412"/>
                  </a:lnTo>
                  <a:lnTo>
                    <a:pt x="347557" y="10496"/>
                  </a:lnTo>
                  <a:lnTo>
                    <a:pt x="291506" y="12771"/>
                  </a:lnTo>
                  <a:lnTo>
                    <a:pt x="239577" y="15227"/>
                  </a:lnTo>
                  <a:lnTo>
                    <a:pt x="192028" y="17852"/>
                  </a:lnTo>
                  <a:lnTo>
                    <a:pt x="149113" y="20636"/>
                  </a:lnTo>
                  <a:lnTo>
                    <a:pt x="111089" y="23567"/>
                  </a:lnTo>
                  <a:lnTo>
                    <a:pt x="50739" y="29824"/>
                  </a:lnTo>
                  <a:lnTo>
                    <a:pt x="13026" y="36536"/>
                  </a:lnTo>
                  <a:lnTo>
                    <a:pt x="0" y="43611"/>
                  </a:lnTo>
                  <a:lnTo>
                    <a:pt x="3299" y="47189"/>
                  </a:lnTo>
                  <a:lnTo>
                    <a:pt x="50739" y="57398"/>
                  </a:lnTo>
                  <a:lnTo>
                    <a:pt x="111089" y="63656"/>
                  </a:lnTo>
                  <a:lnTo>
                    <a:pt x="149113" y="66587"/>
                  </a:lnTo>
                  <a:lnTo>
                    <a:pt x="192028" y="69370"/>
                  </a:lnTo>
                  <a:lnTo>
                    <a:pt x="239577" y="71996"/>
                  </a:lnTo>
                  <a:lnTo>
                    <a:pt x="291506" y="74452"/>
                  </a:lnTo>
                  <a:lnTo>
                    <a:pt x="347557" y="76727"/>
                  </a:lnTo>
                  <a:lnTo>
                    <a:pt x="407474" y="78810"/>
                  </a:lnTo>
                  <a:lnTo>
                    <a:pt x="471002" y="80690"/>
                  </a:lnTo>
                  <a:lnTo>
                    <a:pt x="537885" y="82356"/>
                  </a:lnTo>
                  <a:lnTo>
                    <a:pt x="607865" y="83797"/>
                  </a:lnTo>
                  <a:lnTo>
                    <a:pt x="680687" y="85000"/>
                  </a:lnTo>
                  <a:lnTo>
                    <a:pt x="756095" y="85956"/>
                  </a:lnTo>
                  <a:lnTo>
                    <a:pt x="833833" y="86652"/>
                  </a:lnTo>
                  <a:lnTo>
                    <a:pt x="913644" y="87079"/>
                  </a:lnTo>
                  <a:lnTo>
                    <a:pt x="995273" y="87223"/>
                  </a:lnTo>
                  <a:lnTo>
                    <a:pt x="1076900" y="87079"/>
                  </a:lnTo>
                  <a:lnTo>
                    <a:pt x="1156710" y="86652"/>
                  </a:lnTo>
                  <a:lnTo>
                    <a:pt x="1234446" y="85956"/>
                  </a:lnTo>
                  <a:lnTo>
                    <a:pt x="1309853" y="85000"/>
                  </a:lnTo>
                  <a:lnTo>
                    <a:pt x="1382674" y="83797"/>
                  </a:lnTo>
                  <a:lnTo>
                    <a:pt x="1452653" y="82356"/>
                  </a:lnTo>
                  <a:lnTo>
                    <a:pt x="1519535" y="80690"/>
                  </a:lnTo>
                  <a:lnTo>
                    <a:pt x="1583062" y="78810"/>
                  </a:lnTo>
                  <a:lnTo>
                    <a:pt x="1642979" y="76727"/>
                  </a:lnTo>
                  <a:lnTo>
                    <a:pt x="1699029" y="74452"/>
                  </a:lnTo>
                  <a:lnTo>
                    <a:pt x="1750957" y="71996"/>
                  </a:lnTo>
                  <a:lnTo>
                    <a:pt x="1798507" y="69370"/>
                  </a:lnTo>
                  <a:lnTo>
                    <a:pt x="1841421" y="66587"/>
                  </a:lnTo>
                  <a:lnTo>
                    <a:pt x="1879445" y="63656"/>
                  </a:lnTo>
                  <a:lnTo>
                    <a:pt x="1939795" y="57398"/>
                  </a:lnTo>
                  <a:lnTo>
                    <a:pt x="1977508" y="50687"/>
                  </a:lnTo>
                  <a:lnTo>
                    <a:pt x="1990534" y="43611"/>
                  </a:lnTo>
                  <a:lnTo>
                    <a:pt x="1987235" y="40034"/>
                  </a:lnTo>
                  <a:lnTo>
                    <a:pt x="1939795" y="29824"/>
                  </a:lnTo>
                  <a:lnTo>
                    <a:pt x="1879445" y="23567"/>
                  </a:lnTo>
                  <a:lnTo>
                    <a:pt x="1841421" y="20636"/>
                  </a:lnTo>
                  <a:lnTo>
                    <a:pt x="1798507" y="17852"/>
                  </a:lnTo>
                  <a:lnTo>
                    <a:pt x="1750957" y="15227"/>
                  </a:lnTo>
                  <a:lnTo>
                    <a:pt x="1699029" y="12771"/>
                  </a:lnTo>
                  <a:lnTo>
                    <a:pt x="1642979" y="10496"/>
                  </a:lnTo>
                  <a:lnTo>
                    <a:pt x="1583062" y="8412"/>
                  </a:lnTo>
                  <a:lnTo>
                    <a:pt x="1519535" y="6532"/>
                  </a:lnTo>
                  <a:lnTo>
                    <a:pt x="1452653" y="4866"/>
                  </a:lnTo>
                  <a:lnTo>
                    <a:pt x="1382674" y="3426"/>
                  </a:lnTo>
                  <a:lnTo>
                    <a:pt x="1309853" y="2222"/>
                  </a:lnTo>
                  <a:lnTo>
                    <a:pt x="1234446" y="1267"/>
                  </a:lnTo>
                  <a:lnTo>
                    <a:pt x="1156710" y="570"/>
                  </a:lnTo>
                  <a:lnTo>
                    <a:pt x="1076900" y="144"/>
                  </a:lnTo>
                  <a:lnTo>
                    <a:pt x="995273" y="0"/>
                  </a:lnTo>
                  <a:close/>
                </a:path>
              </a:pathLst>
            </a:custGeom>
            <a:solidFill>
              <a:srgbClr val="F0F1F5">
                <a:alpha val="480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368792" y="3804400"/>
              <a:ext cx="1978025" cy="85725"/>
            </a:xfrm>
            <a:custGeom>
              <a:avLst/>
              <a:gdLst/>
              <a:ahLst/>
              <a:cxnLst/>
              <a:rect l="l" t="t" r="r" b="b"/>
              <a:pathLst>
                <a:path w="1978025" h="85725">
                  <a:moveTo>
                    <a:pt x="988771" y="0"/>
                  </a:moveTo>
                  <a:lnTo>
                    <a:pt x="907676" y="141"/>
                  </a:lnTo>
                  <a:lnTo>
                    <a:pt x="828386" y="558"/>
                  </a:lnTo>
                  <a:lnTo>
                    <a:pt x="751156" y="1239"/>
                  </a:lnTo>
                  <a:lnTo>
                    <a:pt x="676241" y="2175"/>
                  </a:lnTo>
                  <a:lnTo>
                    <a:pt x="603895" y="3352"/>
                  </a:lnTo>
                  <a:lnTo>
                    <a:pt x="534372" y="4762"/>
                  </a:lnTo>
                  <a:lnTo>
                    <a:pt x="467926" y="6392"/>
                  </a:lnTo>
                  <a:lnTo>
                    <a:pt x="404814" y="8232"/>
                  </a:lnTo>
                  <a:lnTo>
                    <a:pt x="345287" y="10270"/>
                  </a:lnTo>
                  <a:lnTo>
                    <a:pt x="289602" y="12496"/>
                  </a:lnTo>
                  <a:lnTo>
                    <a:pt x="238013" y="14899"/>
                  </a:lnTo>
                  <a:lnTo>
                    <a:pt x="190774" y="17468"/>
                  </a:lnTo>
                  <a:lnTo>
                    <a:pt x="148139" y="20192"/>
                  </a:lnTo>
                  <a:lnTo>
                    <a:pt x="77701" y="26060"/>
                  </a:lnTo>
                  <a:lnTo>
                    <a:pt x="28736" y="32416"/>
                  </a:lnTo>
                  <a:lnTo>
                    <a:pt x="0" y="42672"/>
                  </a:lnTo>
                  <a:lnTo>
                    <a:pt x="3277" y="46172"/>
                  </a:lnTo>
                  <a:lnTo>
                    <a:pt x="50407" y="56161"/>
                  </a:lnTo>
                  <a:lnTo>
                    <a:pt x="110364" y="62284"/>
                  </a:lnTo>
                  <a:lnTo>
                    <a:pt x="190774" y="67875"/>
                  </a:lnTo>
                  <a:lnTo>
                    <a:pt x="238013" y="70444"/>
                  </a:lnTo>
                  <a:lnTo>
                    <a:pt x="289602" y="72847"/>
                  </a:lnTo>
                  <a:lnTo>
                    <a:pt x="345287" y="75073"/>
                  </a:lnTo>
                  <a:lnTo>
                    <a:pt x="404814" y="77111"/>
                  </a:lnTo>
                  <a:lnTo>
                    <a:pt x="467926" y="78951"/>
                  </a:lnTo>
                  <a:lnTo>
                    <a:pt x="534372" y="80581"/>
                  </a:lnTo>
                  <a:lnTo>
                    <a:pt x="603895" y="81991"/>
                  </a:lnTo>
                  <a:lnTo>
                    <a:pt x="676241" y="83168"/>
                  </a:lnTo>
                  <a:lnTo>
                    <a:pt x="751156" y="84104"/>
                  </a:lnTo>
                  <a:lnTo>
                    <a:pt x="828386" y="84785"/>
                  </a:lnTo>
                  <a:lnTo>
                    <a:pt x="907676" y="85202"/>
                  </a:lnTo>
                  <a:lnTo>
                    <a:pt x="988771" y="85344"/>
                  </a:lnTo>
                  <a:lnTo>
                    <a:pt x="1069866" y="85202"/>
                  </a:lnTo>
                  <a:lnTo>
                    <a:pt x="1149156" y="84785"/>
                  </a:lnTo>
                  <a:lnTo>
                    <a:pt x="1226385" y="84104"/>
                  </a:lnTo>
                  <a:lnTo>
                    <a:pt x="1301300" y="83168"/>
                  </a:lnTo>
                  <a:lnTo>
                    <a:pt x="1373647" y="81991"/>
                  </a:lnTo>
                  <a:lnTo>
                    <a:pt x="1443170" y="80581"/>
                  </a:lnTo>
                  <a:lnTo>
                    <a:pt x="1509615" y="78951"/>
                  </a:lnTo>
                  <a:lnTo>
                    <a:pt x="1572728" y="77111"/>
                  </a:lnTo>
                  <a:lnTo>
                    <a:pt x="1632254" y="75073"/>
                  </a:lnTo>
                  <a:lnTo>
                    <a:pt x="1687939" y="72847"/>
                  </a:lnTo>
                  <a:lnTo>
                    <a:pt x="1739528" y="70444"/>
                  </a:lnTo>
                  <a:lnTo>
                    <a:pt x="1786768" y="67875"/>
                  </a:lnTo>
                  <a:lnTo>
                    <a:pt x="1829402" y="65151"/>
                  </a:lnTo>
                  <a:lnTo>
                    <a:pt x="1899840" y="59283"/>
                  </a:lnTo>
                  <a:lnTo>
                    <a:pt x="1948806" y="52927"/>
                  </a:lnTo>
                  <a:lnTo>
                    <a:pt x="1977542" y="42672"/>
                  </a:lnTo>
                  <a:lnTo>
                    <a:pt x="1974264" y="39171"/>
                  </a:lnTo>
                  <a:lnTo>
                    <a:pt x="1927134" y="29182"/>
                  </a:lnTo>
                  <a:lnTo>
                    <a:pt x="1867178" y="23059"/>
                  </a:lnTo>
                  <a:lnTo>
                    <a:pt x="1786768" y="17468"/>
                  </a:lnTo>
                  <a:lnTo>
                    <a:pt x="1739528" y="14899"/>
                  </a:lnTo>
                  <a:lnTo>
                    <a:pt x="1687939" y="12496"/>
                  </a:lnTo>
                  <a:lnTo>
                    <a:pt x="1632254" y="10270"/>
                  </a:lnTo>
                  <a:lnTo>
                    <a:pt x="1572728" y="8232"/>
                  </a:lnTo>
                  <a:lnTo>
                    <a:pt x="1509615" y="6392"/>
                  </a:lnTo>
                  <a:lnTo>
                    <a:pt x="1443170" y="4762"/>
                  </a:lnTo>
                  <a:lnTo>
                    <a:pt x="1373647" y="3352"/>
                  </a:lnTo>
                  <a:lnTo>
                    <a:pt x="1301300" y="2175"/>
                  </a:lnTo>
                  <a:lnTo>
                    <a:pt x="1226385" y="1239"/>
                  </a:lnTo>
                  <a:lnTo>
                    <a:pt x="1149156" y="558"/>
                  </a:lnTo>
                  <a:lnTo>
                    <a:pt x="1069866" y="141"/>
                  </a:lnTo>
                  <a:lnTo>
                    <a:pt x="988771" y="0"/>
                  </a:lnTo>
                  <a:close/>
                </a:path>
              </a:pathLst>
            </a:custGeom>
            <a:solidFill>
              <a:srgbClr val="EEEFF3">
                <a:alpha val="576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375301" y="3805321"/>
              <a:ext cx="1964689" cy="83820"/>
            </a:xfrm>
            <a:custGeom>
              <a:avLst/>
              <a:gdLst/>
              <a:ahLst/>
              <a:cxnLst/>
              <a:rect l="l" t="t" r="r" b="b"/>
              <a:pathLst>
                <a:path w="1964690" h="83820">
                  <a:moveTo>
                    <a:pt x="982281" y="0"/>
                  </a:moveTo>
                  <a:lnTo>
                    <a:pt x="901719" y="138"/>
                  </a:lnTo>
                  <a:lnTo>
                    <a:pt x="822951" y="546"/>
                  </a:lnTo>
                  <a:lnTo>
                    <a:pt x="746229" y="1212"/>
                  </a:lnTo>
                  <a:lnTo>
                    <a:pt x="671806" y="2127"/>
                  </a:lnTo>
                  <a:lnTo>
                    <a:pt x="599935" y="3279"/>
                  </a:lnTo>
                  <a:lnTo>
                    <a:pt x="530869" y="4657"/>
                  </a:lnTo>
                  <a:lnTo>
                    <a:pt x="464860" y="6251"/>
                  </a:lnTo>
                  <a:lnTo>
                    <a:pt x="402161" y="8051"/>
                  </a:lnTo>
                  <a:lnTo>
                    <a:pt x="343025" y="10044"/>
                  </a:lnTo>
                  <a:lnTo>
                    <a:pt x="287705" y="12222"/>
                  </a:lnTo>
                  <a:lnTo>
                    <a:pt x="236454" y="14572"/>
                  </a:lnTo>
                  <a:lnTo>
                    <a:pt x="189525" y="17084"/>
                  </a:lnTo>
                  <a:lnTo>
                    <a:pt x="147169" y="19748"/>
                  </a:lnTo>
                  <a:lnTo>
                    <a:pt x="77193" y="25487"/>
                  </a:lnTo>
                  <a:lnTo>
                    <a:pt x="28548" y="31702"/>
                  </a:lnTo>
                  <a:lnTo>
                    <a:pt x="0" y="41732"/>
                  </a:lnTo>
                  <a:lnTo>
                    <a:pt x="3256" y="45155"/>
                  </a:lnTo>
                  <a:lnTo>
                    <a:pt x="50077" y="54923"/>
                  </a:lnTo>
                  <a:lnTo>
                    <a:pt x="109641" y="60911"/>
                  </a:lnTo>
                  <a:lnTo>
                    <a:pt x="189525" y="66379"/>
                  </a:lnTo>
                  <a:lnTo>
                    <a:pt x="236454" y="68892"/>
                  </a:lnTo>
                  <a:lnTo>
                    <a:pt x="287705" y="71242"/>
                  </a:lnTo>
                  <a:lnTo>
                    <a:pt x="343025" y="73419"/>
                  </a:lnTo>
                  <a:lnTo>
                    <a:pt x="402161" y="75413"/>
                  </a:lnTo>
                  <a:lnTo>
                    <a:pt x="464860" y="77212"/>
                  </a:lnTo>
                  <a:lnTo>
                    <a:pt x="530869" y="78806"/>
                  </a:lnTo>
                  <a:lnTo>
                    <a:pt x="599935" y="80185"/>
                  </a:lnTo>
                  <a:lnTo>
                    <a:pt x="671806" y="81337"/>
                  </a:lnTo>
                  <a:lnTo>
                    <a:pt x="746229" y="82251"/>
                  </a:lnTo>
                  <a:lnTo>
                    <a:pt x="822951" y="82918"/>
                  </a:lnTo>
                  <a:lnTo>
                    <a:pt x="901719" y="83326"/>
                  </a:lnTo>
                  <a:lnTo>
                    <a:pt x="982281" y="83464"/>
                  </a:lnTo>
                  <a:lnTo>
                    <a:pt x="1062843" y="83326"/>
                  </a:lnTo>
                  <a:lnTo>
                    <a:pt x="1141611" y="82918"/>
                  </a:lnTo>
                  <a:lnTo>
                    <a:pt x="1218333" y="82251"/>
                  </a:lnTo>
                  <a:lnTo>
                    <a:pt x="1292756" y="81337"/>
                  </a:lnTo>
                  <a:lnTo>
                    <a:pt x="1364627" y="80185"/>
                  </a:lnTo>
                  <a:lnTo>
                    <a:pt x="1433693" y="78806"/>
                  </a:lnTo>
                  <a:lnTo>
                    <a:pt x="1499702" y="77212"/>
                  </a:lnTo>
                  <a:lnTo>
                    <a:pt x="1562401" y="75413"/>
                  </a:lnTo>
                  <a:lnTo>
                    <a:pt x="1621537" y="73419"/>
                  </a:lnTo>
                  <a:lnTo>
                    <a:pt x="1676857" y="71242"/>
                  </a:lnTo>
                  <a:lnTo>
                    <a:pt x="1728108" y="68892"/>
                  </a:lnTo>
                  <a:lnTo>
                    <a:pt x="1775037" y="66379"/>
                  </a:lnTo>
                  <a:lnTo>
                    <a:pt x="1817393" y="63716"/>
                  </a:lnTo>
                  <a:lnTo>
                    <a:pt x="1887369" y="57977"/>
                  </a:lnTo>
                  <a:lnTo>
                    <a:pt x="1936014" y="51761"/>
                  </a:lnTo>
                  <a:lnTo>
                    <a:pt x="1964563" y="41732"/>
                  </a:lnTo>
                  <a:lnTo>
                    <a:pt x="1961306" y="38309"/>
                  </a:lnTo>
                  <a:lnTo>
                    <a:pt x="1914485" y="28540"/>
                  </a:lnTo>
                  <a:lnTo>
                    <a:pt x="1854921" y="22552"/>
                  </a:lnTo>
                  <a:lnTo>
                    <a:pt x="1775037" y="17084"/>
                  </a:lnTo>
                  <a:lnTo>
                    <a:pt x="1728108" y="14572"/>
                  </a:lnTo>
                  <a:lnTo>
                    <a:pt x="1676857" y="12222"/>
                  </a:lnTo>
                  <a:lnTo>
                    <a:pt x="1621537" y="10044"/>
                  </a:lnTo>
                  <a:lnTo>
                    <a:pt x="1562401" y="8051"/>
                  </a:lnTo>
                  <a:lnTo>
                    <a:pt x="1499702" y="6251"/>
                  </a:lnTo>
                  <a:lnTo>
                    <a:pt x="1433693" y="4657"/>
                  </a:lnTo>
                  <a:lnTo>
                    <a:pt x="1364627" y="3279"/>
                  </a:lnTo>
                  <a:lnTo>
                    <a:pt x="1292756" y="2127"/>
                  </a:lnTo>
                  <a:lnTo>
                    <a:pt x="1218333" y="1212"/>
                  </a:lnTo>
                  <a:lnTo>
                    <a:pt x="1141611" y="546"/>
                  </a:lnTo>
                  <a:lnTo>
                    <a:pt x="1062843" y="138"/>
                  </a:lnTo>
                  <a:lnTo>
                    <a:pt x="982281" y="0"/>
                  </a:lnTo>
                  <a:close/>
                </a:path>
              </a:pathLst>
            </a:custGeom>
            <a:solidFill>
              <a:srgbClr val="EBECF0">
                <a:alpha val="672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381810" y="3806243"/>
              <a:ext cx="1951989" cy="81915"/>
            </a:xfrm>
            <a:custGeom>
              <a:avLst/>
              <a:gdLst/>
              <a:ahLst/>
              <a:cxnLst/>
              <a:rect l="l" t="t" r="r" b="b"/>
              <a:pathLst>
                <a:path w="1951990" h="81914">
                  <a:moveTo>
                    <a:pt x="975791" y="0"/>
                  </a:moveTo>
                  <a:lnTo>
                    <a:pt x="895762" y="135"/>
                  </a:lnTo>
                  <a:lnTo>
                    <a:pt x="817514" y="533"/>
                  </a:lnTo>
                  <a:lnTo>
                    <a:pt x="741298" y="1185"/>
                  </a:lnTo>
                  <a:lnTo>
                    <a:pt x="667367" y="2079"/>
                  </a:lnTo>
                  <a:lnTo>
                    <a:pt x="595970" y="3205"/>
                  </a:lnTo>
                  <a:lnTo>
                    <a:pt x="527360" y="4553"/>
                  </a:lnTo>
                  <a:lnTo>
                    <a:pt x="461787" y="6111"/>
                  </a:lnTo>
                  <a:lnTo>
                    <a:pt x="399503" y="7870"/>
                  </a:lnTo>
                  <a:lnTo>
                    <a:pt x="340758" y="9819"/>
                  </a:lnTo>
                  <a:lnTo>
                    <a:pt x="285803" y="11947"/>
                  </a:lnTo>
                  <a:lnTo>
                    <a:pt x="234891" y="14244"/>
                  </a:lnTo>
                  <a:lnTo>
                    <a:pt x="188272" y="16700"/>
                  </a:lnTo>
                  <a:lnTo>
                    <a:pt x="146196" y="19304"/>
                  </a:lnTo>
                  <a:lnTo>
                    <a:pt x="76682" y="24913"/>
                  </a:lnTo>
                  <a:lnTo>
                    <a:pt x="28359" y="30989"/>
                  </a:lnTo>
                  <a:lnTo>
                    <a:pt x="0" y="40792"/>
                  </a:lnTo>
                  <a:lnTo>
                    <a:pt x="3234" y="44138"/>
                  </a:lnTo>
                  <a:lnTo>
                    <a:pt x="49746" y="53686"/>
                  </a:lnTo>
                  <a:lnTo>
                    <a:pt x="108916" y="59539"/>
                  </a:lnTo>
                  <a:lnTo>
                    <a:pt x="188272" y="64884"/>
                  </a:lnTo>
                  <a:lnTo>
                    <a:pt x="234891" y="67339"/>
                  </a:lnTo>
                  <a:lnTo>
                    <a:pt x="285803" y="69637"/>
                  </a:lnTo>
                  <a:lnTo>
                    <a:pt x="340758" y="71765"/>
                  </a:lnTo>
                  <a:lnTo>
                    <a:pt x="399503" y="73714"/>
                  </a:lnTo>
                  <a:lnTo>
                    <a:pt x="461787" y="75473"/>
                  </a:lnTo>
                  <a:lnTo>
                    <a:pt x="527360" y="77031"/>
                  </a:lnTo>
                  <a:lnTo>
                    <a:pt x="595970" y="78379"/>
                  </a:lnTo>
                  <a:lnTo>
                    <a:pt x="667367" y="79505"/>
                  </a:lnTo>
                  <a:lnTo>
                    <a:pt x="741298" y="80399"/>
                  </a:lnTo>
                  <a:lnTo>
                    <a:pt x="817514" y="81050"/>
                  </a:lnTo>
                  <a:lnTo>
                    <a:pt x="895762" y="81449"/>
                  </a:lnTo>
                  <a:lnTo>
                    <a:pt x="975791" y="81584"/>
                  </a:lnTo>
                  <a:lnTo>
                    <a:pt x="1055821" y="81449"/>
                  </a:lnTo>
                  <a:lnTo>
                    <a:pt x="1134069" y="81050"/>
                  </a:lnTo>
                  <a:lnTo>
                    <a:pt x="1210284" y="80399"/>
                  </a:lnTo>
                  <a:lnTo>
                    <a:pt x="1284214" y="79505"/>
                  </a:lnTo>
                  <a:lnTo>
                    <a:pt x="1355610" y="78379"/>
                  </a:lnTo>
                  <a:lnTo>
                    <a:pt x="1424220" y="77031"/>
                  </a:lnTo>
                  <a:lnTo>
                    <a:pt x="1489792" y="75473"/>
                  </a:lnTo>
                  <a:lnTo>
                    <a:pt x="1552075" y="73714"/>
                  </a:lnTo>
                  <a:lnTo>
                    <a:pt x="1610819" y="71765"/>
                  </a:lnTo>
                  <a:lnTo>
                    <a:pt x="1665773" y="69637"/>
                  </a:lnTo>
                  <a:lnTo>
                    <a:pt x="1716684" y="67339"/>
                  </a:lnTo>
                  <a:lnTo>
                    <a:pt x="1763303" y="64884"/>
                  </a:lnTo>
                  <a:lnTo>
                    <a:pt x="1805377" y="62280"/>
                  </a:lnTo>
                  <a:lnTo>
                    <a:pt x="1874889" y="56670"/>
                  </a:lnTo>
                  <a:lnTo>
                    <a:pt x="1923212" y="50595"/>
                  </a:lnTo>
                  <a:lnTo>
                    <a:pt x="1951570" y="40792"/>
                  </a:lnTo>
                  <a:lnTo>
                    <a:pt x="1948336" y="37446"/>
                  </a:lnTo>
                  <a:lnTo>
                    <a:pt x="1901825" y="27898"/>
                  </a:lnTo>
                  <a:lnTo>
                    <a:pt x="1842656" y="22045"/>
                  </a:lnTo>
                  <a:lnTo>
                    <a:pt x="1763303" y="16700"/>
                  </a:lnTo>
                  <a:lnTo>
                    <a:pt x="1716684" y="14244"/>
                  </a:lnTo>
                  <a:lnTo>
                    <a:pt x="1665773" y="11947"/>
                  </a:lnTo>
                  <a:lnTo>
                    <a:pt x="1610819" y="9819"/>
                  </a:lnTo>
                  <a:lnTo>
                    <a:pt x="1552075" y="7870"/>
                  </a:lnTo>
                  <a:lnTo>
                    <a:pt x="1489792" y="6111"/>
                  </a:lnTo>
                  <a:lnTo>
                    <a:pt x="1424220" y="4553"/>
                  </a:lnTo>
                  <a:lnTo>
                    <a:pt x="1355610" y="3205"/>
                  </a:lnTo>
                  <a:lnTo>
                    <a:pt x="1284214" y="2079"/>
                  </a:lnTo>
                  <a:lnTo>
                    <a:pt x="1210284" y="1185"/>
                  </a:lnTo>
                  <a:lnTo>
                    <a:pt x="1134069" y="533"/>
                  </a:lnTo>
                  <a:lnTo>
                    <a:pt x="1055821" y="135"/>
                  </a:lnTo>
                  <a:lnTo>
                    <a:pt x="975791" y="0"/>
                  </a:lnTo>
                  <a:close/>
                </a:path>
              </a:pathLst>
            </a:custGeom>
            <a:solidFill>
              <a:srgbClr val="E9EBEE">
                <a:alpha val="768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388320" y="3807164"/>
              <a:ext cx="1938655" cy="80010"/>
            </a:xfrm>
            <a:custGeom>
              <a:avLst/>
              <a:gdLst/>
              <a:ahLst/>
              <a:cxnLst/>
              <a:rect l="l" t="t" r="r" b="b"/>
              <a:pathLst>
                <a:path w="1938654" h="80010">
                  <a:moveTo>
                    <a:pt x="969289" y="0"/>
                  </a:moveTo>
                  <a:lnTo>
                    <a:pt x="889793" y="132"/>
                  </a:lnTo>
                  <a:lnTo>
                    <a:pt x="812067" y="521"/>
                  </a:lnTo>
                  <a:lnTo>
                    <a:pt x="736359" y="1158"/>
                  </a:lnTo>
                  <a:lnTo>
                    <a:pt x="662921" y="2031"/>
                  </a:lnTo>
                  <a:lnTo>
                    <a:pt x="592000" y="3131"/>
                  </a:lnTo>
                  <a:lnTo>
                    <a:pt x="523847" y="4448"/>
                  </a:lnTo>
                  <a:lnTo>
                    <a:pt x="458711" y="5971"/>
                  </a:lnTo>
                  <a:lnTo>
                    <a:pt x="396842" y="7689"/>
                  </a:lnTo>
                  <a:lnTo>
                    <a:pt x="338488" y="9593"/>
                  </a:lnTo>
                  <a:lnTo>
                    <a:pt x="283900" y="11672"/>
                  </a:lnTo>
                  <a:lnTo>
                    <a:pt x="233327" y="13917"/>
                  </a:lnTo>
                  <a:lnTo>
                    <a:pt x="187018" y="16316"/>
                  </a:lnTo>
                  <a:lnTo>
                    <a:pt x="145223" y="18860"/>
                  </a:lnTo>
                  <a:lnTo>
                    <a:pt x="76172" y="24340"/>
                  </a:lnTo>
                  <a:lnTo>
                    <a:pt x="28170" y="30275"/>
                  </a:lnTo>
                  <a:lnTo>
                    <a:pt x="0" y="39852"/>
                  </a:lnTo>
                  <a:lnTo>
                    <a:pt x="3213" y="43121"/>
                  </a:lnTo>
                  <a:lnTo>
                    <a:pt x="49415" y="52448"/>
                  </a:lnTo>
                  <a:lnTo>
                    <a:pt x="108191" y="58166"/>
                  </a:lnTo>
                  <a:lnTo>
                    <a:pt x="187018" y="63388"/>
                  </a:lnTo>
                  <a:lnTo>
                    <a:pt x="233327" y="65787"/>
                  </a:lnTo>
                  <a:lnTo>
                    <a:pt x="283900" y="68032"/>
                  </a:lnTo>
                  <a:lnTo>
                    <a:pt x="338488" y="70111"/>
                  </a:lnTo>
                  <a:lnTo>
                    <a:pt x="396842" y="72015"/>
                  </a:lnTo>
                  <a:lnTo>
                    <a:pt x="458711" y="73734"/>
                  </a:lnTo>
                  <a:lnTo>
                    <a:pt x="523847" y="75256"/>
                  </a:lnTo>
                  <a:lnTo>
                    <a:pt x="592000" y="76573"/>
                  </a:lnTo>
                  <a:lnTo>
                    <a:pt x="662921" y="77673"/>
                  </a:lnTo>
                  <a:lnTo>
                    <a:pt x="736359" y="78546"/>
                  </a:lnTo>
                  <a:lnTo>
                    <a:pt x="812067" y="79183"/>
                  </a:lnTo>
                  <a:lnTo>
                    <a:pt x="889793" y="79573"/>
                  </a:lnTo>
                  <a:lnTo>
                    <a:pt x="969289" y="79705"/>
                  </a:lnTo>
                  <a:lnTo>
                    <a:pt x="1048787" y="79573"/>
                  </a:lnTo>
                  <a:lnTo>
                    <a:pt x="1126515" y="79183"/>
                  </a:lnTo>
                  <a:lnTo>
                    <a:pt x="1202223" y="78546"/>
                  </a:lnTo>
                  <a:lnTo>
                    <a:pt x="1275663" y="77673"/>
                  </a:lnTo>
                  <a:lnTo>
                    <a:pt x="1346585" y="76573"/>
                  </a:lnTo>
                  <a:lnTo>
                    <a:pt x="1414739" y="75256"/>
                  </a:lnTo>
                  <a:lnTo>
                    <a:pt x="1479876" y="73734"/>
                  </a:lnTo>
                  <a:lnTo>
                    <a:pt x="1541746" y="72015"/>
                  </a:lnTo>
                  <a:lnTo>
                    <a:pt x="1600100" y="70111"/>
                  </a:lnTo>
                  <a:lnTo>
                    <a:pt x="1654689" y="68032"/>
                  </a:lnTo>
                  <a:lnTo>
                    <a:pt x="1705263" y="65787"/>
                  </a:lnTo>
                  <a:lnTo>
                    <a:pt x="1751572" y="63388"/>
                  </a:lnTo>
                  <a:lnTo>
                    <a:pt x="1793367" y="60844"/>
                  </a:lnTo>
                  <a:lnTo>
                    <a:pt x="1862418" y="55364"/>
                  </a:lnTo>
                  <a:lnTo>
                    <a:pt x="1910420" y="49429"/>
                  </a:lnTo>
                  <a:lnTo>
                    <a:pt x="1938591" y="39852"/>
                  </a:lnTo>
                  <a:lnTo>
                    <a:pt x="1935378" y="36584"/>
                  </a:lnTo>
                  <a:lnTo>
                    <a:pt x="1889175" y="27256"/>
                  </a:lnTo>
                  <a:lnTo>
                    <a:pt x="1830399" y="21538"/>
                  </a:lnTo>
                  <a:lnTo>
                    <a:pt x="1751572" y="16316"/>
                  </a:lnTo>
                  <a:lnTo>
                    <a:pt x="1705263" y="13917"/>
                  </a:lnTo>
                  <a:lnTo>
                    <a:pt x="1654689" y="11672"/>
                  </a:lnTo>
                  <a:lnTo>
                    <a:pt x="1600100" y="9593"/>
                  </a:lnTo>
                  <a:lnTo>
                    <a:pt x="1541746" y="7689"/>
                  </a:lnTo>
                  <a:lnTo>
                    <a:pt x="1479876" y="5971"/>
                  </a:lnTo>
                  <a:lnTo>
                    <a:pt x="1414739" y="4448"/>
                  </a:lnTo>
                  <a:lnTo>
                    <a:pt x="1346585" y="3131"/>
                  </a:lnTo>
                  <a:lnTo>
                    <a:pt x="1275663" y="2031"/>
                  </a:lnTo>
                  <a:lnTo>
                    <a:pt x="1202223" y="1158"/>
                  </a:lnTo>
                  <a:lnTo>
                    <a:pt x="1126515" y="521"/>
                  </a:lnTo>
                  <a:lnTo>
                    <a:pt x="1048787" y="132"/>
                  </a:lnTo>
                  <a:lnTo>
                    <a:pt x="969289" y="0"/>
                  </a:lnTo>
                  <a:close/>
                </a:path>
              </a:pathLst>
            </a:custGeom>
            <a:solidFill>
              <a:srgbClr val="E7E8EC">
                <a:alpha val="864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394829" y="3808086"/>
              <a:ext cx="1925955" cy="78105"/>
            </a:xfrm>
            <a:custGeom>
              <a:avLst/>
              <a:gdLst/>
              <a:ahLst/>
              <a:cxnLst/>
              <a:rect l="l" t="t" r="r" b="b"/>
              <a:pathLst>
                <a:path w="1925954" h="78104">
                  <a:moveTo>
                    <a:pt x="962799" y="0"/>
                  </a:moveTo>
                  <a:lnTo>
                    <a:pt x="879726" y="142"/>
                  </a:lnTo>
                  <a:lnTo>
                    <a:pt x="798614" y="563"/>
                  </a:lnTo>
                  <a:lnTo>
                    <a:pt x="719754" y="1250"/>
                  </a:lnTo>
                  <a:lnTo>
                    <a:pt x="643434" y="2192"/>
                  </a:lnTo>
                  <a:lnTo>
                    <a:pt x="569944" y="3376"/>
                  </a:lnTo>
                  <a:lnTo>
                    <a:pt x="499572" y="4792"/>
                  </a:lnTo>
                  <a:lnTo>
                    <a:pt x="432607" y="6427"/>
                  </a:lnTo>
                  <a:lnTo>
                    <a:pt x="369338" y="8269"/>
                  </a:lnTo>
                  <a:lnTo>
                    <a:pt x="310055" y="10308"/>
                  </a:lnTo>
                  <a:lnTo>
                    <a:pt x="255046" y="12532"/>
                  </a:lnTo>
                  <a:lnTo>
                    <a:pt x="204601" y="14928"/>
                  </a:lnTo>
                  <a:lnTo>
                    <a:pt x="159008" y="17485"/>
                  </a:lnTo>
                  <a:lnTo>
                    <a:pt x="118556" y="20191"/>
                  </a:lnTo>
                  <a:lnTo>
                    <a:pt x="54233" y="26006"/>
                  </a:lnTo>
                  <a:lnTo>
                    <a:pt x="13943" y="32277"/>
                  </a:lnTo>
                  <a:lnTo>
                    <a:pt x="0" y="38912"/>
                  </a:lnTo>
                  <a:lnTo>
                    <a:pt x="3534" y="42269"/>
                  </a:lnTo>
                  <a:lnTo>
                    <a:pt x="54233" y="51819"/>
                  </a:lnTo>
                  <a:lnTo>
                    <a:pt x="118556" y="57633"/>
                  </a:lnTo>
                  <a:lnTo>
                    <a:pt x="159008" y="60340"/>
                  </a:lnTo>
                  <a:lnTo>
                    <a:pt x="204601" y="62897"/>
                  </a:lnTo>
                  <a:lnTo>
                    <a:pt x="255046" y="65293"/>
                  </a:lnTo>
                  <a:lnTo>
                    <a:pt x="310055" y="67516"/>
                  </a:lnTo>
                  <a:lnTo>
                    <a:pt x="369338" y="69555"/>
                  </a:lnTo>
                  <a:lnTo>
                    <a:pt x="432607" y="71398"/>
                  </a:lnTo>
                  <a:lnTo>
                    <a:pt x="499572" y="73033"/>
                  </a:lnTo>
                  <a:lnTo>
                    <a:pt x="569944" y="74449"/>
                  </a:lnTo>
                  <a:lnTo>
                    <a:pt x="643434" y="75633"/>
                  </a:lnTo>
                  <a:lnTo>
                    <a:pt x="719754" y="76574"/>
                  </a:lnTo>
                  <a:lnTo>
                    <a:pt x="798614" y="77261"/>
                  </a:lnTo>
                  <a:lnTo>
                    <a:pt x="879726" y="77682"/>
                  </a:lnTo>
                  <a:lnTo>
                    <a:pt x="962799" y="77825"/>
                  </a:lnTo>
                  <a:lnTo>
                    <a:pt x="1045873" y="77682"/>
                  </a:lnTo>
                  <a:lnTo>
                    <a:pt x="1126984" y="77261"/>
                  </a:lnTo>
                  <a:lnTo>
                    <a:pt x="1205844" y="76574"/>
                  </a:lnTo>
                  <a:lnTo>
                    <a:pt x="1282164" y="75633"/>
                  </a:lnTo>
                  <a:lnTo>
                    <a:pt x="1355654" y="74449"/>
                  </a:lnTo>
                  <a:lnTo>
                    <a:pt x="1426027" y="73033"/>
                  </a:lnTo>
                  <a:lnTo>
                    <a:pt x="1492992" y="71398"/>
                  </a:lnTo>
                  <a:lnTo>
                    <a:pt x="1556260" y="69555"/>
                  </a:lnTo>
                  <a:lnTo>
                    <a:pt x="1615543" y="67516"/>
                  </a:lnTo>
                  <a:lnTo>
                    <a:pt x="1670552" y="65293"/>
                  </a:lnTo>
                  <a:lnTo>
                    <a:pt x="1720998" y="62897"/>
                  </a:lnTo>
                  <a:lnTo>
                    <a:pt x="1766591" y="60340"/>
                  </a:lnTo>
                  <a:lnTo>
                    <a:pt x="1807043" y="57633"/>
                  </a:lnTo>
                  <a:lnTo>
                    <a:pt x="1871366" y="51819"/>
                  </a:lnTo>
                  <a:lnTo>
                    <a:pt x="1911655" y="45547"/>
                  </a:lnTo>
                  <a:lnTo>
                    <a:pt x="1925599" y="38912"/>
                  </a:lnTo>
                  <a:lnTo>
                    <a:pt x="1922065" y="35555"/>
                  </a:lnTo>
                  <a:lnTo>
                    <a:pt x="1871366" y="26006"/>
                  </a:lnTo>
                  <a:lnTo>
                    <a:pt x="1807043" y="20191"/>
                  </a:lnTo>
                  <a:lnTo>
                    <a:pt x="1766591" y="17485"/>
                  </a:lnTo>
                  <a:lnTo>
                    <a:pt x="1720998" y="14928"/>
                  </a:lnTo>
                  <a:lnTo>
                    <a:pt x="1670552" y="12532"/>
                  </a:lnTo>
                  <a:lnTo>
                    <a:pt x="1615543" y="10308"/>
                  </a:lnTo>
                  <a:lnTo>
                    <a:pt x="1556260" y="8269"/>
                  </a:lnTo>
                  <a:lnTo>
                    <a:pt x="1492992" y="6427"/>
                  </a:lnTo>
                  <a:lnTo>
                    <a:pt x="1426027" y="4792"/>
                  </a:lnTo>
                  <a:lnTo>
                    <a:pt x="1355654" y="3376"/>
                  </a:lnTo>
                  <a:lnTo>
                    <a:pt x="1282164" y="2192"/>
                  </a:lnTo>
                  <a:lnTo>
                    <a:pt x="1205844" y="1250"/>
                  </a:lnTo>
                  <a:lnTo>
                    <a:pt x="1126984" y="563"/>
                  </a:lnTo>
                  <a:lnTo>
                    <a:pt x="1045873" y="142"/>
                  </a:lnTo>
                  <a:lnTo>
                    <a:pt x="962799" y="0"/>
                  </a:lnTo>
                  <a:close/>
                </a:path>
              </a:pathLst>
            </a:custGeom>
            <a:solidFill>
              <a:srgbClr val="E3E6EB">
                <a:alpha val="960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401338" y="3809006"/>
              <a:ext cx="1912620" cy="76200"/>
            </a:xfrm>
            <a:custGeom>
              <a:avLst/>
              <a:gdLst/>
              <a:ahLst/>
              <a:cxnLst/>
              <a:rect l="l" t="t" r="r" b="b"/>
              <a:pathLst>
                <a:path w="1912620" h="76200">
                  <a:moveTo>
                    <a:pt x="956310" y="0"/>
                  </a:moveTo>
                  <a:lnTo>
                    <a:pt x="873795" y="139"/>
                  </a:lnTo>
                  <a:lnTo>
                    <a:pt x="793231" y="550"/>
                  </a:lnTo>
                  <a:lnTo>
                    <a:pt x="714902" y="1220"/>
                  </a:lnTo>
                  <a:lnTo>
                    <a:pt x="639096" y="2139"/>
                  </a:lnTo>
                  <a:lnTo>
                    <a:pt x="566101" y="3295"/>
                  </a:lnTo>
                  <a:lnTo>
                    <a:pt x="496203" y="4676"/>
                  </a:lnTo>
                  <a:lnTo>
                    <a:pt x="429690" y="6272"/>
                  </a:lnTo>
                  <a:lnTo>
                    <a:pt x="366848" y="8070"/>
                  </a:lnTo>
                  <a:lnTo>
                    <a:pt x="307964" y="10060"/>
                  </a:lnTo>
                  <a:lnTo>
                    <a:pt x="253326" y="12230"/>
                  </a:lnTo>
                  <a:lnTo>
                    <a:pt x="203221" y="14568"/>
                  </a:lnTo>
                  <a:lnTo>
                    <a:pt x="157935" y="17063"/>
                  </a:lnTo>
                  <a:lnTo>
                    <a:pt x="117756" y="19705"/>
                  </a:lnTo>
                  <a:lnTo>
                    <a:pt x="53867" y="25378"/>
                  </a:lnTo>
                  <a:lnTo>
                    <a:pt x="13849" y="31498"/>
                  </a:lnTo>
                  <a:lnTo>
                    <a:pt x="0" y="37973"/>
                  </a:lnTo>
                  <a:lnTo>
                    <a:pt x="3510" y="41248"/>
                  </a:lnTo>
                  <a:lnTo>
                    <a:pt x="53867" y="50567"/>
                  </a:lnTo>
                  <a:lnTo>
                    <a:pt x="117756" y="56240"/>
                  </a:lnTo>
                  <a:lnTo>
                    <a:pt x="157935" y="58882"/>
                  </a:lnTo>
                  <a:lnTo>
                    <a:pt x="203221" y="61377"/>
                  </a:lnTo>
                  <a:lnTo>
                    <a:pt x="253326" y="63715"/>
                  </a:lnTo>
                  <a:lnTo>
                    <a:pt x="307964" y="65885"/>
                  </a:lnTo>
                  <a:lnTo>
                    <a:pt x="366848" y="67875"/>
                  </a:lnTo>
                  <a:lnTo>
                    <a:pt x="429690" y="69673"/>
                  </a:lnTo>
                  <a:lnTo>
                    <a:pt x="496203" y="71269"/>
                  </a:lnTo>
                  <a:lnTo>
                    <a:pt x="566101" y="72650"/>
                  </a:lnTo>
                  <a:lnTo>
                    <a:pt x="639096" y="73806"/>
                  </a:lnTo>
                  <a:lnTo>
                    <a:pt x="714902" y="74725"/>
                  </a:lnTo>
                  <a:lnTo>
                    <a:pt x="793231" y="75395"/>
                  </a:lnTo>
                  <a:lnTo>
                    <a:pt x="873795" y="75806"/>
                  </a:lnTo>
                  <a:lnTo>
                    <a:pt x="956310" y="75946"/>
                  </a:lnTo>
                  <a:lnTo>
                    <a:pt x="1038823" y="75806"/>
                  </a:lnTo>
                  <a:lnTo>
                    <a:pt x="1119388" y="75395"/>
                  </a:lnTo>
                  <a:lnTo>
                    <a:pt x="1197716" y="74725"/>
                  </a:lnTo>
                  <a:lnTo>
                    <a:pt x="1273521" y="73806"/>
                  </a:lnTo>
                  <a:lnTo>
                    <a:pt x="1346516" y="72650"/>
                  </a:lnTo>
                  <a:lnTo>
                    <a:pt x="1416413" y="71269"/>
                  </a:lnTo>
                  <a:lnTo>
                    <a:pt x="1482925" y="69673"/>
                  </a:lnTo>
                  <a:lnTo>
                    <a:pt x="1545767" y="67875"/>
                  </a:lnTo>
                  <a:lnTo>
                    <a:pt x="1604649" y="65885"/>
                  </a:lnTo>
                  <a:lnTo>
                    <a:pt x="1659286" y="63715"/>
                  </a:lnTo>
                  <a:lnTo>
                    <a:pt x="1709390" y="61377"/>
                  </a:lnTo>
                  <a:lnTo>
                    <a:pt x="1754675" y="58882"/>
                  </a:lnTo>
                  <a:lnTo>
                    <a:pt x="1794853" y="56240"/>
                  </a:lnTo>
                  <a:lnTo>
                    <a:pt x="1858741" y="50567"/>
                  </a:lnTo>
                  <a:lnTo>
                    <a:pt x="1898758" y="44447"/>
                  </a:lnTo>
                  <a:lnTo>
                    <a:pt x="1912607" y="37973"/>
                  </a:lnTo>
                  <a:lnTo>
                    <a:pt x="1909097" y="34697"/>
                  </a:lnTo>
                  <a:lnTo>
                    <a:pt x="1858741" y="25378"/>
                  </a:lnTo>
                  <a:lnTo>
                    <a:pt x="1794853" y="19705"/>
                  </a:lnTo>
                  <a:lnTo>
                    <a:pt x="1754675" y="17063"/>
                  </a:lnTo>
                  <a:lnTo>
                    <a:pt x="1709390" y="14568"/>
                  </a:lnTo>
                  <a:lnTo>
                    <a:pt x="1659286" y="12230"/>
                  </a:lnTo>
                  <a:lnTo>
                    <a:pt x="1604649" y="10060"/>
                  </a:lnTo>
                  <a:lnTo>
                    <a:pt x="1545767" y="8070"/>
                  </a:lnTo>
                  <a:lnTo>
                    <a:pt x="1482925" y="6272"/>
                  </a:lnTo>
                  <a:lnTo>
                    <a:pt x="1416413" y="4676"/>
                  </a:lnTo>
                  <a:lnTo>
                    <a:pt x="1346516" y="3295"/>
                  </a:lnTo>
                  <a:lnTo>
                    <a:pt x="1273521" y="2139"/>
                  </a:lnTo>
                  <a:lnTo>
                    <a:pt x="1197716" y="1220"/>
                  </a:lnTo>
                  <a:lnTo>
                    <a:pt x="1119388" y="550"/>
                  </a:lnTo>
                  <a:lnTo>
                    <a:pt x="1038823" y="139"/>
                  </a:lnTo>
                  <a:lnTo>
                    <a:pt x="956310" y="0"/>
                  </a:lnTo>
                  <a:close/>
                </a:path>
              </a:pathLst>
            </a:custGeom>
            <a:solidFill>
              <a:srgbClr val="E0E2E9">
                <a:alpha val="1056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407848" y="3809928"/>
              <a:ext cx="1899920" cy="74295"/>
            </a:xfrm>
            <a:custGeom>
              <a:avLst/>
              <a:gdLst/>
              <a:ahLst/>
              <a:cxnLst/>
              <a:rect l="l" t="t" r="r" b="b"/>
              <a:pathLst>
                <a:path w="1899920" h="74295">
                  <a:moveTo>
                    <a:pt x="949807" y="0"/>
                  </a:moveTo>
                  <a:lnTo>
                    <a:pt x="867855" y="135"/>
                  </a:lnTo>
                  <a:lnTo>
                    <a:pt x="787838" y="536"/>
                  </a:lnTo>
                  <a:lnTo>
                    <a:pt x="710042" y="1190"/>
                  </a:lnTo>
                  <a:lnTo>
                    <a:pt x="634752" y="2086"/>
                  </a:lnTo>
                  <a:lnTo>
                    <a:pt x="562253" y="3213"/>
                  </a:lnTo>
                  <a:lnTo>
                    <a:pt x="492831" y="4561"/>
                  </a:lnTo>
                  <a:lnTo>
                    <a:pt x="426769" y="6117"/>
                  </a:lnTo>
                  <a:lnTo>
                    <a:pt x="364354" y="7871"/>
                  </a:lnTo>
                  <a:lnTo>
                    <a:pt x="305871" y="9812"/>
                  </a:lnTo>
                  <a:lnTo>
                    <a:pt x="251605" y="11928"/>
                  </a:lnTo>
                  <a:lnTo>
                    <a:pt x="201840" y="14208"/>
                  </a:lnTo>
                  <a:lnTo>
                    <a:pt x="156862" y="16642"/>
                  </a:lnTo>
                  <a:lnTo>
                    <a:pt x="116956" y="19218"/>
                  </a:lnTo>
                  <a:lnTo>
                    <a:pt x="53501" y="24751"/>
                  </a:lnTo>
                  <a:lnTo>
                    <a:pt x="13755" y="30719"/>
                  </a:lnTo>
                  <a:lnTo>
                    <a:pt x="0" y="37033"/>
                  </a:lnTo>
                  <a:lnTo>
                    <a:pt x="3486" y="40227"/>
                  </a:lnTo>
                  <a:lnTo>
                    <a:pt x="53501" y="49315"/>
                  </a:lnTo>
                  <a:lnTo>
                    <a:pt x="116956" y="54848"/>
                  </a:lnTo>
                  <a:lnTo>
                    <a:pt x="156862" y="57424"/>
                  </a:lnTo>
                  <a:lnTo>
                    <a:pt x="201840" y="59857"/>
                  </a:lnTo>
                  <a:lnTo>
                    <a:pt x="251605" y="62138"/>
                  </a:lnTo>
                  <a:lnTo>
                    <a:pt x="305871" y="64254"/>
                  </a:lnTo>
                  <a:lnTo>
                    <a:pt x="364354" y="66194"/>
                  </a:lnTo>
                  <a:lnTo>
                    <a:pt x="426769" y="67948"/>
                  </a:lnTo>
                  <a:lnTo>
                    <a:pt x="492831" y="69505"/>
                  </a:lnTo>
                  <a:lnTo>
                    <a:pt x="562253" y="70852"/>
                  </a:lnTo>
                  <a:lnTo>
                    <a:pt x="634752" y="71979"/>
                  </a:lnTo>
                  <a:lnTo>
                    <a:pt x="710042" y="72875"/>
                  </a:lnTo>
                  <a:lnTo>
                    <a:pt x="787838" y="73529"/>
                  </a:lnTo>
                  <a:lnTo>
                    <a:pt x="867855" y="73930"/>
                  </a:lnTo>
                  <a:lnTo>
                    <a:pt x="949807" y="74066"/>
                  </a:lnTo>
                  <a:lnTo>
                    <a:pt x="1031762" y="73930"/>
                  </a:lnTo>
                  <a:lnTo>
                    <a:pt x="1111780" y="73529"/>
                  </a:lnTo>
                  <a:lnTo>
                    <a:pt x="1189577" y="72875"/>
                  </a:lnTo>
                  <a:lnTo>
                    <a:pt x="1264869" y="71979"/>
                  </a:lnTo>
                  <a:lnTo>
                    <a:pt x="1337369" y="70852"/>
                  </a:lnTo>
                  <a:lnTo>
                    <a:pt x="1406792" y="69505"/>
                  </a:lnTo>
                  <a:lnTo>
                    <a:pt x="1472854" y="67948"/>
                  </a:lnTo>
                  <a:lnTo>
                    <a:pt x="1535270" y="66194"/>
                  </a:lnTo>
                  <a:lnTo>
                    <a:pt x="1593754" y="64254"/>
                  </a:lnTo>
                  <a:lnTo>
                    <a:pt x="1648021" y="62138"/>
                  </a:lnTo>
                  <a:lnTo>
                    <a:pt x="1697786" y="59857"/>
                  </a:lnTo>
                  <a:lnTo>
                    <a:pt x="1742764" y="57424"/>
                  </a:lnTo>
                  <a:lnTo>
                    <a:pt x="1782670" y="54848"/>
                  </a:lnTo>
                  <a:lnTo>
                    <a:pt x="1846126" y="49315"/>
                  </a:lnTo>
                  <a:lnTo>
                    <a:pt x="1885872" y="43346"/>
                  </a:lnTo>
                  <a:lnTo>
                    <a:pt x="1899627" y="37033"/>
                  </a:lnTo>
                  <a:lnTo>
                    <a:pt x="1896141" y="33838"/>
                  </a:lnTo>
                  <a:lnTo>
                    <a:pt x="1846126" y="24751"/>
                  </a:lnTo>
                  <a:lnTo>
                    <a:pt x="1782670" y="19218"/>
                  </a:lnTo>
                  <a:lnTo>
                    <a:pt x="1742764" y="16642"/>
                  </a:lnTo>
                  <a:lnTo>
                    <a:pt x="1697786" y="14208"/>
                  </a:lnTo>
                  <a:lnTo>
                    <a:pt x="1648021" y="11928"/>
                  </a:lnTo>
                  <a:lnTo>
                    <a:pt x="1593754" y="9812"/>
                  </a:lnTo>
                  <a:lnTo>
                    <a:pt x="1535270" y="7871"/>
                  </a:lnTo>
                  <a:lnTo>
                    <a:pt x="1472854" y="6117"/>
                  </a:lnTo>
                  <a:lnTo>
                    <a:pt x="1406792" y="4561"/>
                  </a:lnTo>
                  <a:lnTo>
                    <a:pt x="1337369" y="3213"/>
                  </a:lnTo>
                  <a:lnTo>
                    <a:pt x="1264869" y="2086"/>
                  </a:lnTo>
                  <a:lnTo>
                    <a:pt x="1189577" y="1190"/>
                  </a:lnTo>
                  <a:lnTo>
                    <a:pt x="1111780" y="536"/>
                  </a:lnTo>
                  <a:lnTo>
                    <a:pt x="1031762" y="135"/>
                  </a:lnTo>
                  <a:lnTo>
                    <a:pt x="949807" y="0"/>
                  </a:lnTo>
                  <a:close/>
                </a:path>
              </a:pathLst>
            </a:custGeom>
            <a:solidFill>
              <a:srgbClr val="DFDFE7">
                <a:alpha val="1152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414356" y="3810849"/>
              <a:ext cx="1887220" cy="72390"/>
            </a:xfrm>
            <a:custGeom>
              <a:avLst/>
              <a:gdLst/>
              <a:ahLst/>
              <a:cxnLst/>
              <a:rect l="l" t="t" r="r" b="b"/>
              <a:pathLst>
                <a:path w="1887220" h="72389">
                  <a:moveTo>
                    <a:pt x="943317" y="0"/>
                  </a:moveTo>
                  <a:lnTo>
                    <a:pt x="861924" y="132"/>
                  </a:lnTo>
                  <a:lnTo>
                    <a:pt x="782454" y="522"/>
                  </a:lnTo>
                  <a:lnTo>
                    <a:pt x="705189" y="1160"/>
                  </a:lnTo>
                  <a:lnTo>
                    <a:pt x="630414" y="2033"/>
                  </a:lnTo>
                  <a:lnTo>
                    <a:pt x="558410" y="3132"/>
                  </a:lnTo>
                  <a:lnTo>
                    <a:pt x="489462" y="4445"/>
                  </a:lnTo>
                  <a:lnTo>
                    <a:pt x="423852" y="5962"/>
                  </a:lnTo>
                  <a:lnTo>
                    <a:pt x="361864" y="7672"/>
                  </a:lnTo>
                  <a:lnTo>
                    <a:pt x="303780" y="9563"/>
                  </a:lnTo>
                  <a:lnTo>
                    <a:pt x="249885" y="11626"/>
                  </a:lnTo>
                  <a:lnTo>
                    <a:pt x="200460" y="13848"/>
                  </a:lnTo>
                  <a:lnTo>
                    <a:pt x="155789" y="16220"/>
                  </a:lnTo>
                  <a:lnTo>
                    <a:pt x="116156" y="18731"/>
                  </a:lnTo>
                  <a:lnTo>
                    <a:pt x="53135" y="24123"/>
                  </a:lnTo>
                  <a:lnTo>
                    <a:pt x="13661" y="29940"/>
                  </a:lnTo>
                  <a:lnTo>
                    <a:pt x="0" y="36093"/>
                  </a:lnTo>
                  <a:lnTo>
                    <a:pt x="3462" y="39206"/>
                  </a:lnTo>
                  <a:lnTo>
                    <a:pt x="53135" y="48062"/>
                  </a:lnTo>
                  <a:lnTo>
                    <a:pt x="116156" y="53455"/>
                  </a:lnTo>
                  <a:lnTo>
                    <a:pt x="155789" y="55965"/>
                  </a:lnTo>
                  <a:lnTo>
                    <a:pt x="200460" y="58337"/>
                  </a:lnTo>
                  <a:lnTo>
                    <a:pt x="249885" y="60560"/>
                  </a:lnTo>
                  <a:lnTo>
                    <a:pt x="303780" y="62622"/>
                  </a:lnTo>
                  <a:lnTo>
                    <a:pt x="361864" y="64514"/>
                  </a:lnTo>
                  <a:lnTo>
                    <a:pt x="423852" y="66224"/>
                  </a:lnTo>
                  <a:lnTo>
                    <a:pt x="489462" y="67740"/>
                  </a:lnTo>
                  <a:lnTo>
                    <a:pt x="558410" y="69054"/>
                  </a:lnTo>
                  <a:lnTo>
                    <a:pt x="630414" y="70152"/>
                  </a:lnTo>
                  <a:lnTo>
                    <a:pt x="705189" y="71026"/>
                  </a:lnTo>
                  <a:lnTo>
                    <a:pt x="782454" y="71663"/>
                  </a:lnTo>
                  <a:lnTo>
                    <a:pt x="861924" y="72054"/>
                  </a:lnTo>
                  <a:lnTo>
                    <a:pt x="943317" y="72186"/>
                  </a:lnTo>
                  <a:lnTo>
                    <a:pt x="1024710" y="72054"/>
                  </a:lnTo>
                  <a:lnTo>
                    <a:pt x="1104181" y="71663"/>
                  </a:lnTo>
                  <a:lnTo>
                    <a:pt x="1181445" y="71026"/>
                  </a:lnTo>
                  <a:lnTo>
                    <a:pt x="1256221" y="70152"/>
                  </a:lnTo>
                  <a:lnTo>
                    <a:pt x="1328225" y="69054"/>
                  </a:lnTo>
                  <a:lnTo>
                    <a:pt x="1397173" y="67740"/>
                  </a:lnTo>
                  <a:lnTo>
                    <a:pt x="1462783" y="66224"/>
                  </a:lnTo>
                  <a:lnTo>
                    <a:pt x="1524771" y="64514"/>
                  </a:lnTo>
                  <a:lnTo>
                    <a:pt x="1582855" y="62622"/>
                  </a:lnTo>
                  <a:lnTo>
                    <a:pt x="1636750" y="60560"/>
                  </a:lnTo>
                  <a:lnTo>
                    <a:pt x="1686175" y="58337"/>
                  </a:lnTo>
                  <a:lnTo>
                    <a:pt x="1730845" y="55965"/>
                  </a:lnTo>
                  <a:lnTo>
                    <a:pt x="1770478" y="53455"/>
                  </a:lnTo>
                  <a:lnTo>
                    <a:pt x="1833500" y="48062"/>
                  </a:lnTo>
                  <a:lnTo>
                    <a:pt x="1872974" y="42246"/>
                  </a:lnTo>
                  <a:lnTo>
                    <a:pt x="1886635" y="36093"/>
                  </a:lnTo>
                  <a:lnTo>
                    <a:pt x="1883173" y="32980"/>
                  </a:lnTo>
                  <a:lnTo>
                    <a:pt x="1833500" y="24123"/>
                  </a:lnTo>
                  <a:lnTo>
                    <a:pt x="1770478" y="18731"/>
                  </a:lnTo>
                  <a:lnTo>
                    <a:pt x="1730845" y="16220"/>
                  </a:lnTo>
                  <a:lnTo>
                    <a:pt x="1686175" y="13848"/>
                  </a:lnTo>
                  <a:lnTo>
                    <a:pt x="1636750" y="11626"/>
                  </a:lnTo>
                  <a:lnTo>
                    <a:pt x="1582855" y="9563"/>
                  </a:lnTo>
                  <a:lnTo>
                    <a:pt x="1524771" y="7672"/>
                  </a:lnTo>
                  <a:lnTo>
                    <a:pt x="1462783" y="5962"/>
                  </a:lnTo>
                  <a:lnTo>
                    <a:pt x="1397173" y="4445"/>
                  </a:lnTo>
                  <a:lnTo>
                    <a:pt x="1328225" y="3132"/>
                  </a:lnTo>
                  <a:lnTo>
                    <a:pt x="1256221" y="2033"/>
                  </a:lnTo>
                  <a:lnTo>
                    <a:pt x="1181445" y="1160"/>
                  </a:lnTo>
                  <a:lnTo>
                    <a:pt x="1104181" y="522"/>
                  </a:lnTo>
                  <a:lnTo>
                    <a:pt x="1024710" y="132"/>
                  </a:lnTo>
                  <a:lnTo>
                    <a:pt x="943317" y="0"/>
                  </a:lnTo>
                  <a:close/>
                </a:path>
              </a:pathLst>
            </a:custGeom>
            <a:solidFill>
              <a:srgbClr val="DCDEE3">
                <a:alpha val="1248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420865" y="3811784"/>
              <a:ext cx="1873885" cy="70485"/>
            </a:xfrm>
            <a:custGeom>
              <a:avLst/>
              <a:gdLst/>
              <a:ahLst/>
              <a:cxnLst/>
              <a:rect l="l" t="t" r="r" b="b"/>
              <a:pathLst>
                <a:path w="1873884" h="70485">
                  <a:moveTo>
                    <a:pt x="936828" y="0"/>
                  </a:moveTo>
                  <a:lnTo>
                    <a:pt x="855994" y="129"/>
                  </a:lnTo>
                  <a:lnTo>
                    <a:pt x="777070" y="508"/>
                  </a:lnTo>
                  <a:lnTo>
                    <a:pt x="626076" y="1979"/>
                  </a:lnTo>
                  <a:lnTo>
                    <a:pt x="554567" y="3049"/>
                  </a:lnTo>
                  <a:lnTo>
                    <a:pt x="486093" y="4327"/>
                  </a:lnTo>
                  <a:lnTo>
                    <a:pt x="420935" y="5804"/>
                  </a:lnTo>
                  <a:lnTo>
                    <a:pt x="359373" y="7468"/>
                  </a:lnTo>
                  <a:lnTo>
                    <a:pt x="301689" y="9309"/>
                  </a:lnTo>
                  <a:lnTo>
                    <a:pt x="248164" y="11317"/>
                  </a:lnTo>
                  <a:lnTo>
                    <a:pt x="199080" y="13481"/>
                  </a:lnTo>
                  <a:lnTo>
                    <a:pt x="154717" y="15790"/>
                  </a:lnTo>
                  <a:lnTo>
                    <a:pt x="115357" y="18234"/>
                  </a:lnTo>
                  <a:lnTo>
                    <a:pt x="52769" y="23485"/>
                  </a:lnTo>
                  <a:lnTo>
                    <a:pt x="13567" y="29148"/>
                  </a:lnTo>
                  <a:lnTo>
                    <a:pt x="0" y="35140"/>
                  </a:lnTo>
                  <a:lnTo>
                    <a:pt x="3438" y="38172"/>
                  </a:lnTo>
                  <a:lnTo>
                    <a:pt x="52769" y="46796"/>
                  </a:lnTo>
                  <a:lnTo>
                    <a:pt x="115357" y="52047"/>
                  </a:lnTo>
                  <a:lnTo>
                    <a:pt x="154717" y="54491"/>
                  </a:lnTo>
                  <a:lnTo>
                    <a:pt x="199080" y="56800"/>
                  </a:lnTo>
                  <a:lnTo>
                    <a:pt x="248164" y="58964"/>
                  </a:lnTo>
                  <a:lnTo>
                    <a:pt x="301689" y="60972"/>
                  </a:lnTo>
                  <a:lnTo>
                    <a:pt x="359373" y="62813"/>
                  </a:lnTo>
                  <a:lnTo>
                    <a:pt x="420935" y="64477"/>
                  </a:lnTo>
                  <a:lnTo>
                    <a:pt x="486093" y="65954"/>
                  </a:lnTo>
                  <a:lnTo>
                    <a:pt x="554567" y="67232"/>
                  </a:lnTo>
                  <a:lnTo>
                    <a:pt x="626076" y="68302"/>
                  </a:lnTo>
                  <a:lnTo>
                    <a:pt x="777070" y="69772"/>
                  </a:lnTo>
                  <a:lnTo>
                    <a:pt x="855994" y="70152"/>
                  </a:lnTo>
                  <a:lnTo>
                    <a:pt x="936828" y="70281"/>
                  </a:lnTo>
                  <a:lnTo>
                    <a:pt x="1017659" y="70152"/>
                  </a:lnTo>
                  <a:lnTo>
                    <a:pt x="1096581" y="69772"/>
                  </a:lnTo>
                  <a:lnTo>
                    <a:pt x="1247573" y="68302"/>
                  </a:lnTo>
                  <a:lnTo>
                    <a:pt x="1319080" y="67232"/>
                  </a:lnTo>
                  <a:lnTo>
                    <a:pt x="1387553" y="65954"/>
                  </a:lnTo>
                  <a:lnTo>
                    <a:pt x="1452711" y="64477"/>
                  </a:lnTo>
                  <a:lnTo>
                    <a:pt x="1514272" y="62813"/>
                  </a:lnTo>
                  <a:lnTo>
                    <a:pt x="1571955" y="60972"/>
                  </a:lnTo>
                  <a:lnTo>
                    <a:pt x="1625480" y="58964"/>
                  </a:lnTo>
                  <a:lnTo>
                    <a:pt x="1674564" y="56800"/>
                  </a:lnTo>
                  <a:lnTo>
                    <a:pt x="1718926" y="54491"/>
                  </a:lnTo>
                  <a:lnTo>
                    <a:pt x="1758286" y="52047"/>
                  </a:lnTo>
                  <a:lnTo>
                    <a:pt x="1820874" y="46796"/>
                  </a:lnTo>
                  <a:lnTo>
                    <a:pt x="1860076" y="41132"/>
                  </a:lnTo>
                  <a:lnTo>
                    <a:pt x="1873643" y="35140"/>
                  </a:lnTo>
                  <a:lnTo>
                    <a:pt x="1870204" y="32109"/>
                  </a:lnTo>
                  <a:lnTo>
                    <a:pt x="1820874" y="23485"/>
                  </a:lnTo>
                  <a:lnTo>
                    <a:pt x="1758286" y="18234"/>
                  </a:lnTo>
                  <a:lnTo>
                    <a:pt x="1718926" y="15790"/>
                  </a:lnTo>
                  <a:lnTo>
                    <a:pt x="1674564" y="13481"/>
                  </a:lnTo>
                  <a:lnTo>
                    <a:pt x="1625480" y="11317"/>
                  </a:lnTo>
                  <a:lnTo>
                    <a:pt x="1571955" y="9309"/>
                  </a:lnTo>
                  <a:lnTo>
                    <a:pt x="1514272" y="7468"/>
                  </a:lnTo>
                  <a:lnTo>
                    <a:pt x="1452711" y="5804"/>
                  </a:lnTo>
                  <a:lnTo>
                    <a:pt x="1387553" y="4327"/>
                  </a:lnTo>
                  <a:lnTo>
                    <a:pt x="1319080" y="3049"/>
                  </a:lnTo>
                  <a:lnTo>
                    <a:pt x="1247573" y="1979"/>
                  </a:lnTo>
                  <a:lnTo>
                    <a:pt x="1096581" y="508"/>
                  </a:lnTo>
                  <a:lnTo>
                    <a:pt x="1017659" y="129"/>
                  </a:lnTo>
                  <a:lnTo>
                    <a:pt x="936828" y="0"/>
                  </a:lnTo>
                  <a:close/>
                </a:path>
              </a:pathLst>
            </a:custGeom>
            <a:solidFill>
              <a:srgbClr val="D9DBE1">
                <a:alpha val="1345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27375" y="3812705"/>
              <a:ext cx="1861185" cy="68580"/>
            </a:xfrm>
            <a:custGeom>
              <a:avLst/>
              <a:gdLst/>
              <a:ahLst/>
              <a:cxnLst/>
              <a:rect l="l" t="t" r="r" b="b"/>
              <a:pathLst>
                <a:path w="1861184" h="68579">
                  <a:moveTo>
                    <a:pt x="930325" y="0"/>
                  </a:moveTo>
                  <a:lnTo>
                    <a:pt x="771678" y="495"/>
                  </a:lnTo>
                  <a:lnTo>
                    <a:pt x="621731" y="1925"/>
                  </a:lnTo>
                  <a:lnTo>
                    <a:pt x="482721" y="4209"/>
                  </a:lnTo>
                  <a:lnTo>
                    <a:pt x="418015" y="5646"/>
                  </a:lnTo>
                  <a:lnTo>
                    <a:pt x="356880" y="7265"/>
                  </a:lnTo>
                  <a:lnTo>
                    <a:pt x="299596" y="9056"/>
                  </a:lnTo>
                  <a:lnTo>
                    <a:pt x="246443" y="11010"/>
                  </a:lnTo>
                  <a:lnTo>
                    <a:pt x="197699" y="13116"/>
                  </a:lnTo>
                  <a:lnTo>
                    <a:pt x="153644" y="15363"/>
                  </a:lnTo>
                  <a:lnTo>
                    <a:pt x="114557" y="17742"/>
                  </a:lnTo>
                  <a:lnTo>
                    <a:pt x="52403" y="22852"/>
                  </a:lnTo>
                  <a:lnTo>
                    <a:pt x="13473" y="28366"/>
                  </a:lnTo>
                  <a:lnTo>
                    <a:pt x="0" y="34201"/>
                  </a:lnTo>
                  <a:lnTo>
                    <a:pt x="3414" y="37153"/>
                  </a:lnTo>
                  <a:lnTo>
                    <a:pt x="52403" y="45549"/>
                  </a:lnTo>
                  <a:lnTo>
                    <a:pt x="114557" y="50660"/>
                  </a:lnTo>
                  <a:lnTo>
                    <a:pt x="153644" y="53038"/>
                  </a:lnTo>
                  <a:lnTo>
                    <a:pt x="197699" y="55286"/>
                  </a:lnTo>
                  <a:lnTo>
                    <a:pt x="246443" y="57391"/>
                  </a:lnTo>
                  <a:lnTo>
                    <a:pt x="299596" y="59345"/>
                  </a:lnTo>
                  <a:lnTo>
                    <a:pt x="356880" y="61137"/>
                  </a:lnTo>
                  <a:lnTo>
                    <a:pt x="418015" y="62756"/>
                  </a:lnTo>
                  <a:lnTo>
                    <a:pt x="482721" y="64192"/>
                  </a:lnTo>
                  <a:lnTo>
                    <a:pt x="621731" y="66476"/>
                  </a:lnTo>
                  <a:lnTo>
                    <a:pt x="771678" y="67907"/>
                  </a:lnTo>
                  <a:lnTo>
                    <a:pt x="930325" y="68402"/>
                  </a:lnTo>
                  <a:lnTo>
                    <a:pt x="1088977" y="67907"/>
                  </a:lnTo>
                  <a:lnTo>
                    <a:pt x="1238926" y="66476"/>
                  </a:lnTo>
                  <a:lnTo>
                    <a:pt x="1377938" y="64192"/>
                  </a:lnTo>
                  <a:lnTo>
                    <a:pt x="1442646" y="62756"/>
                  </a:lnTo>
                  <a:lnTo>
                    <a:pt x="1503781" y="61137"/>
                  </a:lnTo>
                  <a:lnTo>
                    <a:pt x="1561065" y="59345"/>
                  </a:lnTo>
                  <a:lnTo>
                    <a:pt x="1614219" y="57391"/>
                  </a:lnTo>
                  <a:lnTo>
                    <a:pt x="1662963" y="55286"/>
                  </a:lnTo>
                  <a:lnTo>
                    <a:pt x="1707019" y="53038"/>
                  </a:lnTo>
                  <a:lnTo>
                    <a:pt x="1746106" y="50660"/>
                  </a:lnTo>
                  <a:lnTo>
                    <a:pt x="1808260" y="45549"/>
                  </a:lnTo>
                  <a:lnTo>
                    <a:pt x="1847191" y="40035"/>
                  </a:lnTo>
                  <a:lnTo>
                    <a:pt x="1860664" y="34201"/>
                  </a:lnTo>
                  <a:lnTo>
                    <a:pt x="1857249" y="31248"/>
                  </a:lnTo>
                  <a:lnTo>
                    <a:pt x="1808260" y="22852"/>
                  </a:lnTo>
                  <a:lnTo>
                    <a:pt x="1746106" y="17742"/>
                  </a:lnTo>
                  <a:lnTo>
                    <a:pt x="1707019" y="15363"/>
                  </a:lnTo>
                  <a:lnTo>
                    <a:pt x="1662963" y="13116"/>
                  </a:lnTo>
                  <a:lnTo>
                    <a:pt x="1614219" y="11010"/>
                  </a:lnTo>
                  <a:lnTo>
                    <a:pt x="1561065" y="9056"/>
                  </a:lnTo>
                  <a:lnTo>
                    <a:pt x="1503781" y="7265"/>
                  </a:lnTo>
                  <a:lnTo>
                    <a:pt x="1442646" y="5646"/>
                  </a:lnTo>
                  <a:lnTo>
                    <a:pt x="1377938" y="4209"/>
                  </a:lnTo>
                  <a:lnTo>
                    <a:pt x="1238926" y="1925"/>
                  </a:lnTo>
                  <a:lnTo>
                    <a:pt x="1088977" y="495"/>
                  </a:lnTo>
                  <a:lnTo>
                    <a:pt x="930325" y="0"/>
                  </a:lnTo>
                  <a:close/>
                </a:path>
              </a:pathLst>
            </a:custGeom>
            <a:solidFill>
              <a:srgbClr val="D5D9DF">
                <a:alpha val="1441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33884" y="3813749"/>
              <a:ext cx="1847850" cy="66675"/>
            </a:xfrm>
            <a:custGeom>
              <a:avLst/>
              <a:gdLst/>
              <a:ahLst/>
              <a:cxnLst/>
              <a:rect l="l" t="t" r="r" b="b"/>
              <a:pathLst>
                <a:path w="1847850" h="66675">
                  <a:moveTo>
                    <a:pt x="1003548" y="0"/>
                  </a:moveTo>
                  <a:lnTo>
                    <a:pt x="844123" y="0"/>
                  </a:lnTo>
                  <a:lnTo>
                    <a:pt x="690625" y="946"/>
                  </a:lnTo>
                  <a:lnTo>
                    <a:pt x="546877" y="2762"/>
                  </a:lnTo>
                  <a:lnTo>
                    <a:pt x="415097" y="5369"/>
                  </a:lnTo>
                  <a:lnTo>
                    <a:pt x="354389" y="6943"/>
                  </a:lnTo>
                  <a:lnTo>
                    <a:pt x="297505" y="8686"/>
                  </a:lnTo>
                  <a:lnTo>
                    <a:pt x="244723" y="10586"/>
                  </a:lnTo>
                  <a:lnTo>
                    <a:pt x="196319" y="12634"/>
                  </a:lnTo>
                  <a:lnTo>
                    <a:pt x="152571" y="14819"/>
                  </a:lnTo>
                  <a:lnTo>
                    <a:pt x="113757" y="17133"/>
                  </a:lnTo>
                  <a:lnTo>
                    <a:pt x="52037" y="22103"/>
                  </a:lnTo>
                  <a:lnTo>
                    <a:pt x="13379" y="27465"/>
                  </a:lnTo>
                  <a:lnTo>
                    <a:pt x="0" y="33139"/>
                  </a:lnTo>
                  <a:lnTo>
                    <a:pt x="3391" y="36010"/>
                  </a:lnTo>
                  <a:lnTo>
                    <a:pt x="52037" y="44175"/>
                  </a:lnTo>
                  <a:lnTo>
                    <a:pt x="113757" y="49145"/>
                  </a:lnTo>
                  <a:lnTo>
                    <a:pt x="152571" y="51458"/>
                  </a:lnTo>
                  <a:lnTo>
                    <a:pt x="196319" y="53644"/>
                  </a:lnTo>
                  <a:lnTo>
                    <a:pt x="244723" y="55692"/>
                  </a:lnTo>
                  <a:lnTo>
                    <a:pt x="297505" y="57592"/>
                  </a:lnTo>
                  <a:lnTo>
                    <a:pt x="354389" y="59334"/>
                  </a:lnTo>
                  <a:lnTo>
                    <a:pt x="415097" y="60909"/>
                  </a:lnTo>
                  <a:lnTo>
                    <a:pt x="546877" y="63515"/>
                  </a:lnTo>
                  <a:lnTo>
                    <a:pt x="690625" y="65332"/>
                  </a:lnTo>
                  <a:lnTo>
                    <a:pt x="844123" y="66278"/>
                  </a:lnTo>
                  <a:lnTo>
                    <a:pt x="1003548" y="66278"/>
                  </a:lnTo>
                  <a:lnTo>
                    <a:pt x="1157046" y="65332"/>
                  </a:lnTo>
                  <a:lnTo>
                    <a:pt x="1300795" y="63515"/>
                  </a:lnTo>
                  <a:lnTo>
                    <a:pt x="1432574" y="60909"/>
                  </a:lnTo>
                  <a:lnTo>
                    <a:pt x="1493282" y="59334"/>
                  </a:lnTo>
                  <a:lnTo>
                    <a:pt x="1550166" y="57592"/>
                  </a:lnTo>
                  <a:lnTo>
                    <a:pt x="1602948" y="55692"/>
                  </a:lnTo>
                  <a:lnTo>
                    <a:pt x="1651352" y="53644"/>
                  </a:lnTo>
                  <a:lnTo>
                    <a:pt x="1695100" y="51458"/>
                  </a:lnTo>
                  <a:lnTo>
                    <a:pt x="1733914" y="49145"/>
                  </a:lnTo>
                  <a:lnTo>
                    <a:pt x="1795634" y="44175"/>
                  </a:lnTo>
                  <a:lnTo>
                    <a:pt x="1834293" y="38813"/>
                  </a:lnTo>
                  <a:lnTo>
                    <a:pt x="1847672" y="33139"/>
                  </a:lnTo>
                  <a:lnTo>
                    <a:pt x="1844281" y="30268"/>
                  </a:lnTo>
                  <a:lnTo>
                    <a:pt x="1795634" y="22103"/>
                  </a:lnTo>
                  <a:lnTo>
                    <a:pt x="1733914" y="17133"/>
                  </a:lnTo>
                  <a:lnTo>
                    <a:pt x="1695100" y="14819"/>
                  </a:lnTo>
                  <a:lnTo>
                    <a:pt x="1651352" y="12634"/>
                  </a:lnTo>
                  <a:lnTo>
                    <a:pt x="1602948" y="10586"/>
                  </a:lnTo>
                  <a:lnTo>
                    <a:pt x="1550166" y="8686"/>
                  </a:lnTo>
                  <a:lnTo>
                    <a:pt x="1493282" y="6943"/>
                  </a:lnTo>
                  <a:lnTo>
                    <a:pt x="1432574" y="5369"/>
                  </a:lnTo>
                  <a:lnTo>
                    <a:pt x="1300795" y="2762"/>
                  </a:lnTo>
                  <a:lnTo>
                    <a:pt x="1157046" y="946"/>
                  </a:lnTo>
                  <a:lnTo>
                    <a:pt x="1003548" y="0"/>
                  </a:lnTo>
                  <a:close/>
                </a:path>
              </a:pathLst>
            </a:custGeom>
            <a:solidFill>
              <a:srgbClr val="D3D5DE">
                <a:alpha val="1537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40393" y="3814547"/>
              <a:ext cx="1835150" cy="64769"/>
            </a:xfrm>
            <a:custGeom>
              <a:avLst/>
              <a:gdLst/>
              <a:ahLst/>
              <a:cxnLst/>
              <a:rect l="l" t="t" r="r" b="b"/>
              <a:pathLst>
                <a:path w="1835150" h="64770">
                  <a:moveTo>
                    <a:pt x="917346" y="0"/>
                  </a:moveTo>
                  <a:lnTo>
                    <a:pt x="833848" y="132"/>
                  </a:lnTo>
                  <a:lnTo>
                    <a:pt x="752450" y="520"/>
                  </a:lnTo>
                  <a:lnTo>
                    <a:pt x="673477" y="1154"/>
                  </a:lnTo>
                  <a:lnTo>
                    <a:pt x="597252" y="2021"/>
                  </a:lnTo>
                  <a:lnTo>
                    <a:pt x="524099" y="3111"/>
                  </a:lnTo>
                  <a:lnTo>
                    <a:pt x="454342" y="4411"/>
                  </a:lnTo>
                  <a:lnTo>
                    <a:pt x="388304" y="5911"/>
                  </a:lnTo>
                  <a:lnTo>
                    <a:pt x="326309" y="7599"/>
                  </a:lnTo>
                  <a:lnTo>
                    <a:pt x="268682" y="9464"/>
                  </a:lnTo>
                  <a:lnTo>
                    <a:pt x="215746" y="11494"/>
                  </a:lnTo>
                  <a:lnTo>
                    <a:pt x="167825" y="13679"/>
                  </a:lnTo>
                  <a:lnTo>
                    <a:pt x="125243" y="16005"/>
                  </a:lnTo>
                  <a:lnTo>
                    <a:pt x="57390" y="21041"/>
                  </a:lnTo>
                  <a:lnTo>
                    <a:pt x="14779" y="26510"/>
                  </a:lnTo>
                  <a:lnTo>
                    <a:pt x="0" y="32321"/>
                  </a:lnTo>
                  <a:lnTo>
                    <a:pt x="3748" y="35264"/>
                  </a:lnTo>
                  <a:lnTo>
                    <a:pt x="57390" y="43601"/>
                  </a:lnTo>
                  <a:lnTo>
                    <a:pt x="125243" y="48637"/>
                  </a:lnTo>
                  <a:lnTo>
                    <a:pt x="167825" y="50963"/>
                  </a:lnTo>
                  <a:lnTo>
                    <a:pt x="215746" y="53148"/>
                  </a:lnTo>
                  <a:lnTo>
                    <a:pt x="268682" y="55178"/>
                  </a:lnTo>
                  <a:lnTo>
                    <a:pt x="326309" y="57043"/>
                  </a:lnTo>
                  <a:lnTo>
                    <a:pt x="388304" y="58731"/>
                  </a:lnTo>
                  <a:lnTo>
                    <a:pt x="454342" y="60231"/>
                  </a:lnTo>
                  <a:lnTo>
                    <a:pt x="524099" y="61531"/>
                  </a:lnTo>
                  <a:lnTo>
                    <a:pt x="597252" y="62621"/>
                  </a:lnTo>
                  <a:lnTo>
                    <a:pt x="673477" y="63488"/>
                  </a:lnTo>
                  <a:lnTo>
                    <a:pt x="752450" y="64122"/>
                  </a:lnTo>
                  <a:lnTo>
                    <a:pt x="833848" y="64510"/>
                  </a:lnTo>
                  <a:lnTo>
                    <a:pt x="917346" y="64642"/>
                  </a:lnTo>
                  <a:lnTo>
                    <a:pt x="1000842" y="64510"/>
                  </a:lnTo>
                  <a:lnTo>
                    <a:pt x="1082238" y="64122"/>
                  </a:lnTo>
                  <a:lnTo>
                    <a:pt x="1161210" y="63488"/>
                  </a:lnTo>
                  <a:lnTo>
                    <a:pt x="1237435" y="62621"/>
                  </a:lnTo>
                  <a:lnTo>
                    <a:pt x="1310587" y="61531"/>
                  </a:lnTo>
                  <a:lnTo>
                    <a:pt x="1380345" y="60231"/>
                  </a:lnTo>
                  <a:lnTo>
                    <a:pt x="1446383" y="58731"/>
                  </a:lnTo>
                  <a:lnTo>
                    <a:pt x="1508377" y="57043"/>
                  </a:lnTo>
                  <a:lnTo>
                    <a:pt x="1566005" y="55178"/>
                  </a:lnTo>
                  <a:lnTo>
                    <a:pt x="1618941" y="53148"/>
                  </a:lnTo>
                  <a:lnTo>
                    <a:pt x="1666863" y="50963"/>
                  </a:lnTo>
                  <a:lnTo>
                    <a:pt x="1709446" y="48637"/>
                  </a:lnTo>
                  <a:lnTo>
                    <a:pt x="1777300" y="43601"/>
                  </a:lnTo>
                  <a:lnTo>
                    <a:pt x="1819912" y="38132"/>
                  </a:lnTo>
                  <a:lnTo>
                    <a:pt x="1834692" y="32321"/>
                  </a:lnTo>
                  <a:lnTo>
                    <a:pt x="1830943" y="29378"/>
                  </a:lnTo>
                  <a:lnTo>
                    <a:pt x="1777300" y="21041"/>
                  </a:lnTo>
                  <a:lnTo>
                    <a:pt x="1709446" y="16005"/>
                  </a:lnTo>
                  <a:lnTo>
                    <a:pt x="1666863" y="13679"/>
                  </a:lnTo>
                  <a:lnTo>
                    <a:pt x="1618941" y="11494"/>
                  </a:lnTo>
                  <a:lnTo>
                    <a:pt x="1566005" y="9464"/>
                  </a:lnTo>
                  <a:lnTo>
                    <a:pt x="1508377" y="7599"/>
                  </a:lnTo>
                  <a:lnTo>
                    <a:pt x="1446383" y="5911"/>
                  </a:lnTo>
                  <a:lnTo>
                    <a:pt x="1380345" y="4411"/>
                  </a:lnTo>
                  <a:lnTo>
                    <a:pt x="1310587" y="3111"/>
                  </a:lnTo>
                  <a:lnTo>
                    <a:pt x="1237435" y="2021"/>
                  </a:lnTo>
                  <a:lnTo>
                    <a:pt x="1161210" y="1154"/>
                  </a:lnTo>
                  <a:lnTo>
                    <a:pt x="1082238" y="520"/>
                  </a:lnTo>
                  <a:lnTo>
                    <a:pt x="1000842" y="132"/>
                  </a:lnTo>
                  <a:lnTo>
                    <a:pt x="917346" y="0"/>
                  </a:lnTo>
                  <a:close/>
                </a:path>
              </a:pathLst>
            </a:custGeom>
            <a:solidFill>
              <a:srgbClr val="D1D3DC">
                <a:alpha val="1633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446903" y="3815468"/>
              <a:ext cx="1821814" cy="62865"/>
            </a:xfrm>
            <a:custGeom>
              <a:avLst/>
              <a:gdLst/>
              <a:ahLst/>
              <a:cxnLst/>
              <a:rect l="l" t="t" r="r" b="b"/>
              <a:pathLst>
                <a:path w="1821815" h="62864">
                  <a:moveTo>
                    <a:pt x="910844" y="0"/>
                  </a:moveTo>
                  <a:lnTo>
                    <a:pt x="827938" y="128"/>
                  </a:lnTo>
                  <a:lnTo>
                    <a:pt x="747118" y="505"/>
                  </a:lnTo>
                  <a:lnTo>
                    <a:pt x="593020" y="1962"/>
                  </a:lnTo>
                  <a:lnTo>
                    <a:pt x="520385" y="3020"/>
                  </a:lnTo>
                  <a:lnTo>
                    <a:pt x="451122" y="4283"/>
                  </a:lnTo>
                  <a:lnTo>
                    <a:pt x="385553" y="5740"/>
                  </a:lnTo>
                  <a:lnTo>
                    <a:pt x="323998" y="7379"/>
                  </a:lnTo>
                  <a:lnTo>
                    <a:pt x="266779" y="9190"/>
                  </a:lnTo>
                  <a:lnTo>
                    <a:pt x="214218" y="11161"/>
                  </a:lnTo>
                  <a:lnTo>
                    <a:pt x="166637" y="13281"/>
                  </a:lnTo>
                  <a:lnTo>
                    <a:pt x="124356" y="15541"/>
                  </a:lnTo>
                  <a:lnTo>
                    <a:pt x="56984" y="20430"/>
                  </a:lnTo>
                  <a:lnTo>
                    <a:pt x="14674" y="25739"/>
                  </a:lnTo>
                  <a:lnTo>
                    <a:pt x="0" y="31381"/>
                  </a:lnTo>
                  <a:lnTo>
                    <a:pt x="3722" y="34238"/>
                  </a:lnTo>
                  <a:lnTo>
                    <a:pt x="56984" y="42333"/>
                  </a:lnTo>
                  <a:lnTo>
                    <a:pt x="124356" y="47222"/>
                  </a:lnTo>
                  <a:lnTo>
                    <a:pt x="166637" y="49481"/>
                  </a:lnTo>
                  <a:lnTo>
                    <a:pt x="214218" y="51602"/>
                  </a:lnTo>
                  <a:lnTo>
                    <a:pt x="266779" y="53573"/>
                  </a:lnTo>
                  <a:lnTo>
                    <a:pt x="323998" y="55384"/>
                  </a:lnTo>
                  <a:lnTo>
                    <a:pt x="385553" y="57023"/>
                  </a:lnTo>
                  <a:lnTo>
                    <a:pt x="451122" y="58479"/>
                  </a:lnTo>
                  <a:lnTo>
                    <a:pt x="520385" y="59742"/>
                  </a:lnTo>
                  <a:lnTo>
                    <a:pt x="593020" y="60800"/>
                  </a:lnTo>
                  <a:lnTo>
                    <a:pt x="668704" y="61642"/>
                  </a:lnTo>
                  <a:lnTo>
                    <a:pt x="827938" y="62635"/>
                  </a:lnTo>
                  <a:lnTo>
                    <a:pt x="910844" y="62763"/>
                  </a:lnTo>
                  <a:lnTo>
                    <a:pt x="993751" y="62635"/>
                  </a:lnTo>
                  <a:lnTo>
                    <a:pt x="1074573" y="62257"/>
                  </a:lnTo>
                  <a:lnTo>
                    <a:pt x="1228674" y="60800"/>
                  </a:lnTo>
                  <a:lnTo>
                    <a:pt x="1301310" y="59742"/>
                  </a:lnTo>
                  <a:lnTo>
                    <a:pt x="1370574" y="58479"/>
                  </a:lnTo>
                  <a:lnTo>
                    <a:pt x="1436144" y="57023"/>
                  </a:lnTo>
                  <a:lnTo>
                    <a:pt x="1497700" y="55384"/>
                  </a:lnTo>
                  <a:lnTo>
                    <a:pt x="1554919" y="53573"/>
                  </a:lnTo>
                  <a:lnTo>
                    <a:pt x="1607481" y="51602"/>
                  </a:lnTo>
                  <a:lnTo>
                    <a:pt x="1655062" y="49481"/>
                  </a:lnTo>
                  <a:lnTo>
                    <a:pt x="1697343" y="47222"/>
                  </a:lnTo>
                  <a:lnTo>
                    <a:pt x="1764716" y="42333"/>
                  </a:lnTo>
                  <a:lnTo>
                    <a:pt x="1807025" y="37023"/>
                  </a:lnTo>
                  <a:lnTo>
                    <a:pt x="1821700" y="31381"/>
                  </a:lnTo>
                  <a:lnTo>
                    <a:pt x="1817978" y="28524"/>
                  </a:lnTo>
                  <a:lnTo>
                    <a:pt x="1764716" y="20430"/>
                  </a:lnTo>
                  <a:lnTo>
                    <a:pt x="1697343" y="15541"/>
                  </a:lnTo>
                  <a:lnTo>
                    <a:pt x="1655062" y="13281"/>
                  </a:lnTo>
                  <a:lnTo>
                    <a:pt x="1607481" y="11161"/>
                  </a:lnTo>
                  <a:lnTo>
                    <a:pt x="1554919" y="9190"/>
                  </a:lnTo>
                  <a:lnTo>
                    <a:pt x="1497700" y="7379"/>
                  </a:lnTo>
                  <a:lnTo>
                    <a:pt x="1436144" y="5740"/>
                  </a:lnTo>
                  <a:lnTo>
                    <a:pt x="1370574" y="4283"/>
                  </a:lnTo>
                  <a:lnTo>
                    <a:pt x="1301310" y="3020"/>
                  </a:lnTo>
                  <a:lnTo>
                    <a:pt x="1228674" y="1962"/>
                  </a:lnTo>
                  <a:lnTo>
                    <a:pt x="1152988" y="1120"/>
                  </a:lnTo>
                  <a:lnTo>
                    <a:pt x="993751" y="128"/>
                  </a:lnTo>
                  <a:lnTo>
                    <a:pt x="910844" y="0"/>
                  </a:lnTo>
                  <a:close/>
                </a:path>
              </a:pathLst>
            </a:custGeom>
            <a:solidFill>
              <a:srgbClr val="CED1DA">
                <a:alpha val="1729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453411" y="3816390"/>
              <a:ext cx="1809114" cy="60960"/>
            </a:xfrm>
            <a:custGeom>
              <a:avLst/>
              <a:gdLst/>
              <a:ahLst/>
              <a:cxnLst/>
              <a:rect l="l" t="t" r="r" b="b"/>
              <a:pathLst>
                <a:path w="1809115" h="60960">
                  <a:moveTo>
                    <a:pt x="904354" y="0"/>
                  </a:moveTo>
                  <a:lnTo>
                    <a:pt x="741794" y="490"/>
                  </a:lnTo>
                  <a:lnTo>
                    <a:pt x="588793" y="1904"/>
                  </a:lnTo>
                  <a:lnTo>
                    <a:pt x="447907" y="4155"/>
                  </a:lnTo>
                  <a:lnTo>
                    <a:pt x="382804" y="5568"/>
                  </a:lnTo>
                  <a:lnTo>
                    <a:pt x="321688" y="7158"/>
                  </a:lnTo>
                  <a:lnTo>
                    <a:pt x="264877" y="8915"/>
                  </a:lnTo>
                  <a:lnTo>
                    <a:pt x="212691" y="10827"/>
                  </a:lnTo>
                  <a:lnTo>
                    <a:pt x="165448" y="12884"/>
                  </a:lnTo>
                  <a:lnTo>
                    <a:pt x="123469" y="15076"/>
                  </a:lnTo>
                  <a:lnTo>
                    <a:pt x="56578" y="19818"/>
                  </a:lnTo>
                  <a:lnTo>
                    <a:pt x="14570" y="24969"/>
                  </a:lnTo>
                  <a:lnTo>
                    <a:pt x="0" y="30441"/>
                  </a:lnTo>
                  <a:lnTo>
                    <a:pt x="3695" y="33213"/>
                  </a:lnTo>
                  <a:lnTo>
                    <a:pt x="56578" y="41064"/>
                  </a:lnTo>
                  <a:lnTo>
                    <a:pt x="123469" y="45807"/>
                  </a:lnTo>
                  <a:lnTo>
                    <a:pt x="165448" y="47998"/>
                  </a:lnTo>
                  <a:lnTo>
                    <a:pt x="212691" y="50056"/>
                  </a:lnTo>
                  <a:lnTo>
                    <a:pt x="264877" y="51968"/>
                  </a:lnTo>
                  <a:lnTo>
                    <a:pt x="321688" y="53724"/>
                  </a:lnTo>
                  <a:lnTo>
                    <a:pt x="382804" y="55315"/>
                  </a:lnTo>
                  <a:lnTo>
                    <a:pt x="447907" y="56728"/>
                  </a:lnTo>
                  <a:lnTo>
                    <a:pt x="588793" y="58979"/>
                  </a:lnTo>
                  <a:lnTo>
                    <a:pt x="741794" y="60393"/>
                  </a:lnTo>
                  <a:lnTo>
                    <a:pt x="904354" y="60883"/>
                  </a:lnTo>
                  <a:lnTo>
                    <a:pt x="1066914" y="60393"/>
                  </a:lnTo>
                  <a:lnTo>
                    <a:pt x="1219914" y="58979"/>
                  </a:lnTo>
                  <a:lnTo>
                    <a:pt x="1360801" y="56728"/>
                  </a:lnTo>
                  <a:lnTo>
                    <a:pt x="1425903" y="55315"/>
                  </a:lnTo>
                  <a:lnTo>
                    <a:pt x="1487020" y="53724"/>
                  </a:lnTo>
                  <a:lnTo>
                    <a:pt x="1543831" y="51968"/>
                  </a:lnTo>
                  <a:lnTo>
                    <a:pt x="1596017" y="50056"/>
                  </a:lnTo>
                  <a:lnTo>
                    <a:pt x="1643259" y="47998"/>
                  </a:lnTo>
                  <a:lnTo>
                    <a:pt x="1685238" y="45807"/>
                  </a:lnTo>
                  <a:lnTo>
                    <a:pt x="1752130" y="41064"/>
                  </a:lnTo>
                  <a:lnTo>
                    <a:pt x="1794138" y="35914"/>
                  </a:lnTo>
                  <a:lnTo>
                    <a:pt x="1808708" y="30441"/>
                  </a:lnTo>
                  <a:lnTo>
                    <a:pt x="1805012" y="27670"/>
                  </a:lnTo>
                  <a:lnTo>
                    <a:pt x="1752130" y="19818"/>
                  </a:lnTo>
                  <a:lnTo>
                    <a:pt x="1685238" y="15076"/>
                  </a:lnTo>
                  <a:lnTo>
                    <a:pt x="1643259" y="12884"/>
                  </a:lnTo>
                  <a:lnTo>
                    <a:pt x="1596017" y="10827"/>
                  </a:lnTo>
                  <a:lnTo>
                    <a:pt x="1543831" y="8915"/>
                  </a:lnTo>
                  <a:lnTo>
                    <a:pt x="1487020" y="7158"/>
                  </a:lnTo>
                  <a:lnTo>
                    <a:pt x="1425903" y="5568"/>
                  </a:lnTo>
                  <a:lnTo>
                    <a:pt x="1360801" y="4155"/>
                  </a:lnTo>
                  <a:lnTo>
                    <a:pt x="1219914" y="1904"/>
                  </a:lnTo>
                  <a:lnTo>
                    <a:pt x="1066914" y="490"/>
                  </a:lnTo>
                  <a:lnTo>
                    <a:pt x="904354" y="0"/>
                  </a:lnTo>
                  <a:close/>
                </a:path>
              </a:pathLst>
            </a:custGeom>
            <a:solidFill>
              <a:srgbClr val="CCCFD7">
                <a:alpha val="1825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459920" y="3817432"/>
              <a:ext cx="1795780" cy="59055"/>
            </a:xfrm>
            <a:custGeom>
              <a:avLst/>
              <a:gdLst/>
              <a:ahLst/>
              <a:cxnLst/>
              <a:rect l="l" t="t" r="r" b="b"/>
              <a:pathLst>
                <a:path w="1795779" h="59054">
                  <a:moveTo>
                    <a:pt x="979587" y="0"/>
                  </a:moveTo>
                  <a:lnTo>
                    <a:pt x="816139" y="0"/>
                  </a:lnTo>
                  <a:lnTo>
                    <a:pt x="659174" y="933"/>
                  </a:lnTo>
                  <a:lnTo>
                    <a:pt x="512967" y="2719"/>
                  </a:lnTo>
                  <a:lnTo>
                    <a:pt x="380056" y="5276"/>
                  </a:lnTo>
                  <a:lnTo>
                    <a:pt x="319378" y="6817"/>
                  </a:lnTo>
                  <a:lnTo>
                    <a:pt x="262975" y="8520"/>
                  </a:lnTo>
                  <a:lnTo>
                    <a:pt x="211164" y="10373"/>
                  </a:lnTo>
                  <a:lnTo>
                    <a:pt x="164260" y="12367"/>
                  </a:lnTo>
                  <a:lnTo>
                    <a:pt x="122583" y="14491"/>
                  </a:lnTo>
                  <a:lnTo>
                    <a:pt x="56171" y="19087"/>
                  </a:lnTo>
                  <a:lnTo>
                    <a:pt x="14465" y="24078"/>
                  </a:lnTo>
                  <a:lnTo>
                    <a:pt x="0" y="29381"/>
                  </a:lnTo>
                  <a:lnTo>
                    <a:pt x="3669" y="32066"/>
                  </a:lnTo>
                  <a:lnTo>
                    <a:pt x="56171" y="39675"/>
                  </a:lnTo>
                  <a:lnTo>
                    <a:pt x="122583" y="44272"/>
                  </a:lnTo>
                  <a:lnTo>
                    <a:pt x="164260" y="46395"/>
                  </a:lnTo>
                  <a:lnTo>
                    <a:pt x="211164" y="48389"/>
                  </a:lnTo>
                  <a:lnTo>
                    <a:pt x="262975" y="50242"/>
                  </a:lnTo>
                  <a:lnTo>
                    <a:pt x="319378" y="51945"/>
                  </a:lnTo>
                  <a:lnTo>
                    <a:pt x="380056" y="53486"/>
                  </a:lnTo>
                  <a:lnTo>
                    <a:pt x="512967" y="56043"/>
                  </a:lnTo>
                  <a:lnTo>
                    <a:pt x="659174" y="57829"/>
                  </a:lnTo>
                  <a:lnTo>
                    <a:pt x="816139" y="58763"/>
                  </a:lnTo>
                  <a:lnTo>
                    <a:pt x="979587" y="58763"/>
                  </a:lnTo>
                  <a:lnTo>
                    <a:pt x="1136550" y="57829"/>
                  </a:lnTo>
                  <a:lnTo>
                    <a:pt x="1282755" y="56043"/>
                  </a:lnTo>
                  <a:lnTo>
                    <a:pt x="1415667" y="53486"/>
                  </a:lnTo>
                  <a:lnTo>
                    <a:pt x="1476345" y="51945"/>
                  </a:lnTo>
                  <a:lnTo>
                    <a:pt x="1532748" y="50242"/>
                  </a:lnTo>
                  <a:lnTo>
                    <a:pt x="1584560" y="48389"/>
                  </a:lnTo>
                  <a:lnTo>
                    <a:pt x="1631464" y="46395"/>
                  </a:lnTo>
                  <a:lnTo>
                    <a:pt x="1673143" y="44272"/>
                  </a:lnTo>
                  <a:lnTo>
                    <a:pt x="1739555" y="39675"/>
                  </a:lnTo>
                  <a:lnTo>
                    <a:pt x="1781263" y="34684"/>
                  </a:lnTo>
                  <a:lnTo>
                    <a:pt x="1795729" y="29381"/>
                  </a:lnTo>
                  <a:lnTo>
                    <a:pt x="1792059" y="26696"/>
                  </a:lnTo>
                  <a:lnTo>
                    <a:pt x="1739555" y="19087"/>
                  </a:lnTo>
                  <a:lnTo>
                    <a:pt x="1673143" y="14491"/>
                  </a:lnTo>
                  <a:lnTo>
                    <a:pt x="1631464" y="12367"/>
                  </a:lnTo>
                  <a:lnTo>
                    <a:pt x="1584560" y="10373"/>
                  </a:lnTo>
                  <a:lnTo>
                    <a:pt x="1532748" y="8520"/>
                  </a:lnTo>
                  <a:lnTo>
                    <a:pt x="1476345" y="6817"/>
                  </a:lnTo>
                  <a:lnTo>
                    <a:pt x="1415667" y="5276"/>
                  </a:lnTo>
                  <a:lnTo>
                    <a:pt x="1282755" y="2719"/>
                  </a:lnTo>
                  <a:lnTo>
                    <a:pt x="1136550" y="933"/>
                  </a:lnTo>
                  <a:lnTo>
                    <a:pt x="979587" y="0"/>
                  </a:lnTo>
                  <a:close/>
                </a:path>
              </a:pathLst>
            </a:custGeom>
            <a:solidFill>
              <a:srgbClr val="C8CCD5">
                <a:alpha val="1921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466430" y="3818350"/>
              <a:ext cx="1783080" cy="57150"/>
            </a:xfrm>
            <a:custGeom>
              <a:avLst/>
              <a:gdLst/>
              <a:ahLst/>
              <a:cxnLst/>
              <a:rect l="l" t="t" r="r" b="b"/>
              <a:pathLst>
                <a:path w="1783079" h="57150">
                  <a:moveTo>
                    <a:pt x="972495" y="0"/>
                  </a:moveTo>
                  <a:lnTo>
                    <a:pt x="810231" y="0"/>
                  </a:lnTo>
                  <a:lnTo>
                    <a:pt x="654405" y="903"/>
                  </a:lnTo>
                  <a:lnTo>
                    <a:pt x="509259" y="2633"/>
                  </a:lnTo>
                  <a:lnTo>
                    <a:pt x="377310" y="5109"/>
                  </a:lnTo>
                  <a:lnTo>
                    <a:pt x="317072" y="6601"/>
                  </a:lnTo>
                  <a:lnTo>
                    <a:pt x="261077" y="8249"/>
                  </a:lnTo>
                  <a:lnTo>
                    <a:pt x="209639" y="10043"/>
                  </a:lnTo>
                  <a:lnTo>
                    <a:pt x="163075" y="11973"/>
                  </a:lnTo>
                  <a:lnTo>
                    <a:pt x="121698" y="14030"/>
                  </a:lnTo>
                  <a:lnTo>
                    <a:pt x="55766" y="18479"/>
                  </a:lnTo>
                  <a:lnTo>
                    <a:pt x="14361" y="23311"/>
                  </a:lnTo>
                  <a:lnTo>
                    <a:pt x="0" y="28445"/>
                  </a:lnTo>
                  <a:lnTo>
                    <a:pt x="3642" y="31045"/>
                  </a:lnTo>
                  <a:lnTo>
                    <a:pt x="55766" y="38411"/>
                  </a:lnTo>
                  <a:lnTo>
                    <a:pt x="121698" y="42861"/>
                  </a:lnTo>
                  <a:lnTo>
                    <a:pt x="163075" y="44917"/>
                  </a:lnTo>
                  <a:lnTo>
                    <a:pt x="209639" y="46847"/>
                  </a:lnTo>
                  <a:lnTo>
                    <a:pt x="261077" y="48641"/>
                  </a:lnTo>
                  <a:lnTo>
                    <a:pt x="317072" y="50290"/>
                  </a:lnTo>
                  <a:lnTo>
                    <a:pt x="377310" y="51782"/>
                  </a:lnTo>
                  <a:lnTo>
                    <a:pt x="509259" y="54257"/>
                  </a:lnTo>
                  <a:lnTo>
                    <a:pt x="654405" y="55987"/>
                  </a:lnTo>
                  <a:lnTo>
                    <a:pt x="810231" y="56891"/>
                  </a:lnTo>
                  <a:lnTo>
                    <a:pt x="972495" y="56891"/>
                  </a:lnTo>
                  <a:lnTo>
                    <a:pt x="1128324" y="55987"/>
                  </a:lnTo>
                  <a:lnTo>
                    <a:pt x="1273472" y="54257"/>
                  </a:lnTo>
                  <a:lnTo>
                    <a:pt x="1405423" y="51782"/>
                  </a:lnTo>
                  <a:lnTo>
                    <a:pt x="1465662" y="50290"/>
                  </a:lnTo>
                  <a:lnTo>
                    <a:pt x="1521658" y="48641"/>
                  </a:lnTo>
                  <a:lnTo>
                    <a:pt x="1573096" y="46847"/>
                  </a:lnTo>
                  <a:lnTo>
                    <a:pt x="1619660" y="44917"/>
                  </a:lnTo>
                  <a:lnTo>
                    <a:pt x="1661037" y="42861"/>
                  </a:lnTo>
                  <a:lnTo>
                    <a:pt x="1726970" y="38411"/>
                  </a:lnTo>
                  <a:lnTo>
                    <a:pt x="1768375" y="33579"/>
                  </a:lnTo>
                  <a:lnTo>
                    <a:pt x="1782737" y="28445"/>
                  </a:lnTo>
                  <a:lnTo>
                    <a:pt x="1779094" y="25845"/>
                  </a:lnTo>
                  <a:lnTo>
                    <a:pt x="1726970" y="18479"/>
                  </a:lnTo>
                  <a:lnTo>
                    <a:pt x="1661037" y="14030"/>
                  </a:lnTo>
                  <a:lnTo>
                    <a:pt x="1619660" y="11973"/>
                  </a:lnTo>
                  <a:lnTo>
                    <a:pt x="1573096" y="10043"/>
                  </a:lnTo>
                  <a:lnTo>
                    <a:pt x="1521658" y="8249"/>
                  </a:lnTo>
                  <a:lnTo>
                    <a:pt x="1465662" y="6601"/>
                  </a:lnTo>
                  <a:lnTo>
                    <a:pt x="1405423" y="5109"/>
                  </a:lnTo>
                  <a:lnTo>
                    <a:pt x="1273472" y="2633"/>
                  </a:lnTo>
                  <a:lnTo>
                    <a:pt x="1128324" y="903"/>
                  </a:lnTo>
                  <a:lnTo>
                    <a:pt x="972495" y="0"/>
                  </a:lnTo>
                  <a:close/>
                </a:path>
              </a:pathLst>
            </a:custGeom>
            <a:solidFill>
              <a:srgbClr val="C5C8D3">
                <a:alpha val="201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472939" y="3819154"/>
              <a:ext cx="1769745" cy="55244"/>
            </a:xfrm>
            <a:custGeom>
              <a:avLst/>
              <a:gdLst/>
              <a:ahLst/>
              <a:cxnLst/>
              <a:rect l="l" t="t" r="r" b="b"/>
              <a:pathLst>
                <a:path w="1769745" h="55245">
                  <a:moveTo>
                    <a:pt x="884872" y="0"/>
                  </a:moveTo>
                  <a:lnTo>
                    <a:pt x="725817" y="445"/>
                  </a:lnTo>
                  <a:lnTo>
                    <a:pt x="576114" y="1728"/>
                  </a:lnTo>
                  <a:lnTo>
                    <a:pt x="438262" y="3771"/>
                  </a:lnTo>
                  <a:lnTo>
                    <a:pt x="314762" y="6497"/>
                  </a:lnTo>
                  <a:lnTo>
                    <a:pt x="259175" y="8091"/>
                  </a:lnTo>
                  <a:lnTo>
                    <a:pt x="208112" y="9826"/>
                  </a:lnTo>
                  <a:lnTo>
                    <a:pt x="161887" y="11693"/>
                  </a:lnTo>
                  <a:lnTo>
                    <a:pt x="120812" y="13682"/>
                  </a:lnTo>
                  <a:lnTo>
                    <a:pt x="55360" y="17985"/>
                  </a:lnTo>
                  <a:lnTo>
                    <a:pt x="14256" y="22658"/>
                  </a:lnTo>
                  <a:lnTo>
                    <a:pt x="0" y="27622"/>
                  </a:lnTo>
                  <a:lnTo>
                    <a:pt x="3616" y="30136"/>
                  </a:lnTo>
                  <a:lnTo>
                    <a:pt x="55360" y="37259"/>
                  </a:lnTo>
                  <a:lnTo>
                    <a:pt x="120812" y="41562"/>
                  </a:lnTo>
                  <a:lnTo>
                    <a:pt x="161887" y="43551"/>
                  </a:lnTo>
                  <a:lnTo>
                    <a:pt x="208112" y="45418"/>
                  </a:lnTo>
                  <a:lnTo>
                    <a:pt x="259175" y="47153"/>
                  </a:lnTo>
                  <a:lnTo>
                    <a:pt x="314762" y="48747"/>
                  </a:lnTo>
                  <a:lnTo>
                    <a:pt x="438262" y="51473"/>
                  </a:lnTo>
                  <a:lnTo>
                    <a:pt x="576114" y="53516"/>
                  </a:lnTo>
                  <a:lnTo>
                    <a:pt x="725817" y="54799"/>
                  </a:lnTo>
                  <a:lnTo>
                    <a:pt x="884872" y="55245"/>
                  </a:lnTo>
                  <a:lnTo>
                    <a:pt x="1043931" y="54799"/>
                  </a:lnTo>
                  <a:lnTo>
                    <a:pt x="1193636" y="53516"/>
                  </a:lnTo>
                  <a:lnTo>
                    <a:pt x="1331487" y="51473"/>
                  </a:lnTo>
                  <a:lnTo>
                    <a:pt x="1454987" y="48747"/>
                  </a:lnTo>
                  <a:lnTo>
                    <a:pt x="1510574" y="47153"/>
                  </a:lnTo>
                  <a:lnTo>
                    <a:pt x="1561636" y="45418"/>
                  </a:lnTo>
                  <a:lnTo>
                    <a:pt x="1607860" y="43551"/>
                  </a:lnTo>
                  <a:lnTo>
                    <a:pt x="1648935" y="41562"/>
                  </a:lnTo>
                  <a:lnTo>
                    <a:pt x="1714385" y="37259"/>
                  </a:lnTo>
                  <a:lnTo>
                    <a:pt x="1755488" y="32586"/>
                  </a:lnTo>
                  <a:lnTo>
                    <a:pt x="1769745" y="27622"/>
                  </a:lnTo>
                  <a:lnTo>
                    <a:pt x="1766128" y="25108"/>
                  </a:lnTo>
                  <a:lnTo>
                    <a:pt x="1714385" y="17985"/>
                  </a:lnTo>
                  <a:lnTo>
                    <a:pt x="1648935" y="13682"/>
                  </a:lnTo>
                  <a:lnTo>
                    <a:pt x="1607860" y="11693"/>
                  </a:lnTo>
                  <a:lnTo>
                    <a:pt x="1561636" y="9826"/>
                  </a:lnTo>
                  <a:lnTo>
                    <a:pt x="1510574" y="8091"/>
                  </a:lnTo>
                  <a:lnTo>
                    <a:pt x="1454987" y="6497"/>
                  </a:lnTo>
                  <a:lnTo>
                    <a:pt x="1331487" y="3771"/>
                  </a:lnTo>
                  <a:lnTo>
                    <a:pt x="1193636" y="1728"/>
                  </a:lnTo>
                  <a:lnTo>
                    <a:pt x="1043931" y="445"/>
                  </a:lnTo>
                  <a:lnTo>
                    <a:pt x="884872" y="0"/>
                  </a:lnTo>
                  <a:close/>
                </a:path>
              </a:pathLst>
            </a:custGeom>
            <a:solidFill>
              <a:srgbClr val="C3C6D2">
                <a:alpha val="2113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479448" y="3820185"/>
              <a:ext cx="1757045" cy="53340"/>
            </a:xfrm>
            <a:custGeom>
              <a:avLst/>
              <a:gdLst/>
              <a:ahLst/>
              <a:cxnLst/>
              <a:rect l="l" t="t" r="r" b="b"/>
              <a:pathLst>
                <a:path w="1757045" h="53339">
                  <a:moveTo>
                    <a:pt x="958333" y="0"/>
                  </a:moveTo>
                  <a:lnTo>
                    <a:pt x="798432" y="0"/>
                  </a:lnTo>
                  <a:lnTo>
                    <a:pt x="644874" y="844"/>
                  </a:lnTo>
                  <a:lnTo>
                    <a:pt x="501841" y="2460"/>
                  </a:lnTo>
                  <a:lnTo>
                    <a:pt x="371814" y="4773"/>
                  </a:lnTo>
                  <a:lnTo>
                    <a:pt x="257273" y="7707"/>
                  </a:lnTo>
                  <a:lnTo>
                    <a:pt x="206585" y="9384"/>
                  </a:lnTo>
                  <a:lnTo>
                    <a:pt x="160699" y="11187"/>
                  </a:lnTo>
                  <a:lnTo>
                    <a:pt x="119925" y="13108"/>
                  </a:lnTo>
                  <a:lnTo>
                    <a:pt x="54954" y="17264"/>
                  </a:lnTo>
                  <a:lnTo>
                    <a:pt x="14152" y="21778"/>
                  </a:lnTo>
                  <a:lnTo>
                    <a:pt x="0" y="26573"/>
                  </a:lnTo>
                  <a:lnTo>
                    <a:pt x="3589" y="29001"/>
                  </a:lnTo>
                  <a:lnTo>
                    <a:pt x="54954" y="35882"/>
                  </a:lnTo>
                  <a:lnTo>
                    <a:pt x="119925" y="40038"/>
                  </a:lnTo>
                  <a:lnTo>
                    <a:pt x="160699" y="41959"/>
                  </a:lnTo>
                  <a:lnTo>
                    <a:pt x="206585" y="43763"/>
                  </a:lnTo>
                  <a:lnTo>
                    <a:pt x="257273" y="45439"/>
                  </a:lnTo>
                  <a:lnTo>
                    <a:pt x="371814" y="48373"/>
                  </a:lnTo>
                  <a:lnTo>
                    <a:pt x="501841" y="50686"/>
                  </a:lnTo>
                  <a:lnTo>
                    <a:pt x="644874" y="52302"/>
                  </a:lnTo>
                  <a:lnTo>
                    <a:pt x="798432" y="53147"/>
                  </a:lnTo>
                  <a:lnTo>
                    <a:pt x="958333" y="53147"/>
                  </a:lnTo>
                  <a:lnTo>
                    <a:pt x="1111890" y="52302"/>
                  </a:lnTo>
                  <a:lnTo>
                    <a:pt x="1254923" y="50686"/>
                  </a:lnTo>
                  <a:lnTo>
                    <a:pt x="1384951" y="48373"/>
                  </a:lnTo>
                  <a:lnTo>
                    <a:pt x="1499492" y="45439"/>
                  </a:lnTo>
                  <a:lnTo>
                    <a:pt x="1550180" y="43763"/>
                  </a:lnTo>
                  <a:lnTo>
                    <a:pt x="1596066" y="41959"/>
                  </a:lnTo>
                  <a:lnTo>
                    <a:pt x="1636839" y="40038"/>
                  </a:lnTo>
                  <a:lnTo>
                    <a:pt x="1701811" y="35882"/>
                  </a:lnTo>
                  <a:lnTo>
                    <a:pt x="1742613" y="31368"/>
                  </a:lnTo>
                  <a:lnTo>
                    <a:pt x="1756765" y="26573"/>
                  </a:lnTo>
                  <a:lnTo>
                    <a:pt x="1753175" y="24145"/>
                  </a:lnTo>
                  <a:lnTo>
                    <a:pt x="1701811" y="17264"/>
                  </a:lnTo>
                  <a:lnTo>
                    <a:pt x="1636839" y="13108"/>
                  </a:lnTo>
                  <a:lnTo>
                    <a:pt x="1596066" y="11187"/>
                  </a:lnTo>
                  <a:lnTo>
                    <a:pt x="1550180" y="9384"/>
                  </a:lnTo>
                  <a:lnTo>
                    <a:pt x="1499492" y="7707"/>
                  </a:lnTo>
                  <a:lnTo>
                    <a:pt x="1384951" y="4773"/>
                  </a:lnTo>
                  <a:lnTo>
                    <a:pt x="1254923" y="2460"/>
                  </a:lnTo>
                  <a:lnTo>
                    <a:pt x="1111890" y="844"/>
                  </a:lnTo>
                  <a:lnTo>
                    <a:pt x="958333" y="0"/>
                  </a:lnTo>
                  <a:close/>
                </a:path>
              </a:pathLst>
            </a:custGeom>
            <a:solidFill>
              <a:srgbClr val="C1C4D0">
                <a:alpha val="22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485956" y="3821114"/>
              <a:ext cx="1744345" cy="51435"/>
            </a:xfrm>
            <a:custGeom>
              <a:avLst/>
              <a:gdLst/>
              <a:ahLst/>
              <a:cxnLst/>
              <a:rect l="l" t="t" r="r" b="b"/>
              <a:pathLst>
                <a:path w="1744345" h="51435">
                  <a:moveTo>
                    <a:pt x="955860" y="0"/>
                  </a:moveTo>
                  <a:lnTo>
                    <a:pt x="787923" y="0"/>
                  </a:lnTo>
                  <a:lnTo>
                    <a:pt x="627125" y="910"/>
                  </a:lnTo>
                  <a:lnTo>
                    <a:pt x="478283" y="2649"/>
                  </a:lnTo>
                  <a:lnTo>
                    <a:pt x="344320" y="5129"/>
                  </a:lnTo>
                  <a:lnTo>
                    <a:pt x="283832" y="6620"/>
                  </a:lnTo>
                  <a:lnTo>
                    <a:pt x="228160" y="8264"/>
                  </a:lnTo>
                  <a:lnTo>
                    <a:pt x="177669" y="10050"/>
                  </a:lnTo>
                  <a:lnTo>
                    <a:pt x="132724" y="11968"/>
                  </a:lnTo>
                  <a:lnTo>
                    <a:pt x="93692" y="14006"/>
                  </a:lnTo>
                  <a:lnTo>
                    <a:pt x="34825" y="18400"/>
                  </a:lnTo>
                  <a:lnTo>
                    <a:pt x="0" y="25624"/>
                  </a:lnTo>
                  <a:lnTo>
                    <a:pt x="3991" y="28103"/>
                  </a:lnTo>
                  <a:lnTo>
                    <a:pt x="60937" y="35096"/>
                  </a:lnTo>
                  <a:lnTo>
                    <a:pt x="132724" y="39281"/>
                  </a:lnTo>
                  <a:lnTo>
                    <a:pt x="177669" y="41199"/>
                  </a:lnTo>
                  <a:lnTo>
                    <a:pt x="228160" y="42985"/>
                  </a:lnTo>
                  <a:lnTo>
                    <a:pt x="283832" y="44629"/>
                  </a:lnTo>
                  <a:lnTo>
                    <a:pt x="344320" y="46120"/>
                  </a:lnTo>
                  <a:lnTo>
                    <a:pt x="478283" y="48600"/>
                  </a:lnTo>
                  <a:lnTo>
                    <a:pt x="627125" y="50339"/>
                  </a:lnTo>
                  <a:lnTo>
                    <a:pt x="787923" y="51249"/>
                  </a:lnTo>
                  <a:lnTo>
                    <a:pt x="955860" y="51249"/>
                  </a:lnTo>
                  <a:lnTo>
                    <a:pt x="1116654" y="50339"/>
                  </a:lnTo>
                  <a:lnTo>
                    <a:pt x="1265494" y="48600"/>
                  </a:lnTo>
                  <a:lnTo>
                    <a:pt x="1399455" y="46120"/>
                  </a:lnTo>
                  <a:lnTo>
                    <a:pt x="1459942" y="44629"/>
                  </a:lnTo>
                  <a:lnTo>
                    <a:pt x="1515614" y="42985"/>
                  </a:lnTo>
                  <a:lnTo>
                    <a:pt x="1566105" y="41199"/>
                  </a:lnTo>
                  <a:lnTo>
                    <a:pt x="1611049" y="39281"/>
                  </a:lnTo>
                  <a:lnTo>
                    <a:pt x="1650081" y="37243"/>
                  </a:lnTo>
                  <a:lnTo>
                    <a:pt x="1708948" y="32849"/>
                  </a:lnTo>
                  <a:lnTo>
                    <a:pt x="1743773" y="25624"/>
                  </a:lnTo>
                  <a:lnTo>
                    <a:pt x="1739782" y="23146"/>
                  </a:lnTo>
                  <a:lnTo>
                    <a:pt x="1682836" y="16153"/>
                  </a:lnTo>
                  <a:lnTo>
                    <a:pt x="1611049" y="11968"/>
                  </a:lnTo>
                  <a:lnTo>
                    <a:pt x="1566105" y="10050"/>
                  </a:lnTo>
                  <a:lnTo>
                    <a:pt x="1515614" y="8264"/>
                  </a:lnTo>
                  <a:lnTo>
                    <a:pt x="1459942" y="6620"/>
                  </a:lnTo>
                  <a:lnTo>
                    <a:pt x="1399455" y="5129"/>
                  </a:lnTo>
                  <a:lnTo>
                    <a:pt x="1265494" y="2649"/>
                  </a:lnTo>
                  <a:lnTo>
                    <a:pt x="1116654" y="910"/>
                  </a:lnTo>
                  <a:lnTo>
                    <a:pt x="955860" y="0"/>
                  </a:lnTo>
                  <a:close/>
                </a:path>
              </a:pathLst>
            </a:custGeom>
            <a:solidFill>
              <a:srgbClr val="BDC2CE">
                <a:alpha val="2305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492466" y="3822032"/>
              <a:ext cx="1731010" cy="49530"/>
            </a:xfrm>
            <a:custGeom>
              <a:avLst/>
              <a:gdLst/>
              <a:ahLst/>
              <a:cxnLst/>
              <a:rect l="l" t="t" r="r" b="b"/>
              <a:pathLst>
                <a:path w="1731009" h="49529">
                  <a:moveTo>
                    <a:pt x="948735" y="0"/>
                  </a:moveTo>
                  <a:lnTo>
                    <a:pt x="782048" y="0"/>
                  </a:lnTo>
                  <a:lnTo>
                    <a:pt x="622449" y="877"/>
                  </a:lnTo>
                  <a:lnTo>
                    <a:pt x="474718" y="2553"/>
                  </a:lnTo>
                  <a:lnTo>
                    <a:pt x="341754" y="4942"/>
                  </a:lnTo>
                  <a:lnTo>
                    <a:pt x="281717" y="6379"/>
                  </a:lnTo>
                  <a:lnTo>
                    <a:pt x="226459" y="7963"/>
                  </a:lnTo>
                  <a:lnTo>
                    <a:pt x="176344" y="9684"/>
                  </a:lnTo>
                  <a:lnTo>
                    <a:pt x="131735" y="11532"/>
                  </a:lnTo>
                  <a:lnTo>
                    <a:pt x="92994" y="13495"/>
                  </a:lnTo>
                  <a:lnTo>
                    <a:pt x="34565" y="17729"/>
                  </a:lnTo>
                  <a:lnTo>
                    <a:pt x="0" y="24689"/>
                  </a:lnTo>
                  <a:lnTo>
                    <a:pt x="3961" y="27076"/>
                  </a:lnTo>
                  <a:lnTo>
                    <a:pt x="60483" y="33814"/>
                  </a:lnTo>
                  <a:lnTo>
                    <a:pt x="131735" y="37846"/>
                  </a:lnTo>
                  <a:lnTo>
                    <a:pt x="176344" y="39694"/>
                  </a:lnTo>
                  <a:lnTo>
                    <a:pt x="226459" y="41415"/>
                  </a:lnTo>
                  <a:lnTo>
                    <a:pt x="281717" y="42999"/>
                  </a:lnTo>
                  <a:lnTo>
                    <a:pt x="341754" y="44436"/>
                  </a:lnTo>
                  <a:lnTo>
                    <a:pt x="474718" y="46825"/>
                  </a:lnTo>
                  <a:lnTo>
                    <a:pt x="622449" y="48501"/>
                  </a:lnTo>
                  <a:lnTo>
                    <a:pt x="782048" y="49378"/>
                  </a:lnTo>
                  <a:lnTo>
                    <a:pt x="948735" y="49378"/>
                  </a:lnTo>
                  <a:lnTo>
                    <a:pt x="1108335" y="48501"/>
                  </a:lnTo>
                  <a:lnTo>
                    <a:pt x="1256068" y="46825"/>
                  </a:lnTo>
                  <a:lnTo>
                    <a:pt x="1389032" y="44436"/>
                  </a:lnTo>
                  <a:lnTo>
                    <a:pt x="1449069" y="42999"/>
                  </a:lnTo>
                  <a:lnTo>
                    <a:pt x="1504326" y="41415"/>
                  </a:lnTo>
                  <a:lnTo>
                    <a:pt x="1554440" y="39694"/>
                  </a:lnTo>
                  <a:lnTo>
                    <a:pt x="1599048" y="37846"/>
                  </a:lnTo>
                  <a:lnTo>
                    <a:pt x="1637789" y="35883"/>
                  </a:lnTo>
                  <a:lnTo>
                    <a:pt x="1696216" y="31649"/>
                  </a:lnTo>
                  <a:lnTo>
                    <a:pt x="1730781" y="24689"/>
                  </a:lnTo>
                  <a:lnTo>
                    <a:pt x="1726819" y="22301"/>
                  </a:lnTo>
                  <a:lnTo>
                    <a:pt x="1670299" y="15564"/>
                  </a:lnTo>
                  <a:lnTo>
                    <a:pt x="1599048" y="11532"/>
                  </a:lnTo>
                  <a:lnTo>
                    <a:pt x="1554440" y="9684"/>
                  </a:lnTo>
                  <a:lnTo>
                    <a:pt x="1504326" y="7963"/>
                  </a:lnTo>
                  <a:lnTo>
                    <a:pt x="1449069" y="6379"/>
                  </a:lnTo>
                  <a:lnTo>
                    <a:pt x="1389032" y="4942"/>
                  </a:lnTo>
                  <a:lnTo>
                    <a:pt x="1256068" y="2553"/>
                  </a:lnTo>
                  <a:lnTo>
                    <a:pt x="1108335" y="877"/>
                  </a:lnTo>
                  <a:lnTo>
                    <a:pt x="948735" y="0"/>
                  </a:lnTo>
                  <a:close/>
                </a:path>
              </a:pathLst>
            </a:custGeom>
            <a:solidFill>
              <a:srgbClr val="BABECC">
                <a:alpha val="2401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498975" y="3822839"/>
              <a:ext cx="1718310" cy="48260"/>
            </a:xfrm>
            <a:custGeom>
              <a:avLst/>
              <a:gdLst/>
              <a:ahLst/>
              <a:cxnLst/>
              <a:rect l="l" t="t" r="r" b="b"/>
              <a:pathLst>
                <a:path w="1718309" h="48260">
                  <a:moveTo>
                    <a:pt x="858901" y="0"/>
                  </a:moveTo>
                  <a:lnTo>
                    <a:pt x="695689" y="430"/>
                  </a:lnTo>
                  <a:lnTo>
                    <a:pt x="542816" y="1667"/>
                  </a:lnTo>
                  <a:lnTo>
                    <a:pt x="403161" y="3631"/>
                  </a:lnTo>
                  <a:lnTo>
                    <a:pt x="279603" y="6243"/>
                  </a:lnTo>
                  <a:lnTo>
                    <a:pt x="224760" y="7767"/>
                  </a:lnTo>
                  <a:lnTo>
                    <a:pt x="175021" y="9422"/>
                  </a:lnTo>
                  <a:lnTo>
                    <a:pt x="130747" y="11199"/>
                  </a:lnTo>
                  <a:lnTo>
                    <a:pt x="92296" y="13088"/>
                  </a:lnTo>
                  <a:lnTo>
                    <a:pt x="34306" y="17162"/>
                  </a:lnTo>
                  <a:lnTo>
                    <a:pt x="0" y="23863"/>
                  </a:lnTo>
                  <a:lnTo>
                    <a:pt x="3931" y="26162"/>
                  </a:lnTo>
                  <a:lnTo>
                    <a:pt x="60029" y="32646"/>
                  </a:lnTo>
                  <a:lnTo>
                    <a:pt x="130747" y="36526"/>
                  </a:lnTo>
                  <a:lnTo>
                    <a:pt x="175021" y="38304"/>
                  </a:lnTo>
                  <a:lnTo>
                    <a:pt x="224760" y="39959"/>
                  </a:lnTo>
                  <a:lnTo>
                    <a:pt x="279603" y="41483"/>
                  </a:lnTo>
                  <a:lnTo>
                    <a:pt x="403161" y="44094"/>
                  </a:lnTo>
                  <a:lnTo>
                    <a:pt x="542816" y="46059"/>
                  </a:lnTo>
                  <a:lnTo>
                    <a:pt x="695689" y="47296"/>
                  </a:lnTo>
                  <a:lnTo>
                    <a:pt x="858901" y="47726"/>
                  </a:lnTo>
                  <a:lnTo>
                    <a:pt x="1022112" y="47296"/>
                  </a:lnTo>
                  <a:lnTo>
                    <a:pt x="1174985" y="46059"/>
                  </a:lnTo>
                  <a:lnTo>
                    <a:pt x="1314640" y="44094"/>
                  </a:lnTo>
                  <a:lnTo>
                    <a:pt x="1438198" y="41483"/>
                  </a:lnTo>
                  <a:lnTo>
                    <a:pt x="1493041" y="39959"/>
                  </a:lnTo>
                  <a:lnTo>
                    <a:pt x="1542780" y="38304"/>
                  </a:lnTo>
                  <a:lnTo>
                    <a:pt x="1587054" y="36526"/>
                  </a:lnTo>
                  <a:lnTo>
                    <a:pt x="1625505" y="34637"/>
                  </a:lnTo>
                  <a:lnTo>
                    <a:pt x="1683495" y="30563"/>
                  </a:lnTo>
                  <a:lnTo>
                    <a:pt x="1717802" y="23863"/>
                  </a:lnTo>
                  <a:lnTo>
                    <a:pt x="1713870" y="21564"/>
                  </a:lnTo>
                  <a:lnTo>
                    <a:pt x="1657772" y="15080"/>
                  </a:lnTo>
                  <a:lnTo>
                    <a:pt x="1587054" y="11199"/>
                  </a:lnTo>
                  <a:lnTo>
                    <a:pt x="1542780" y="9422"/>
                  </a:lnTo>
                  <a:lnTo>
                    <a:pt x="1493041" y="7767"/>
                  </a:lnTo>
                  <a:lnTo>
                    <a:pt x="1438198" y="6243"/>
                  </a:lnTo>
                  <a:lnTo>
                    <a:pt x="1314640" y="3631"/>
                  </a:lnTo>
                  <a:lnTo>
                    <a:pt x="1174985" y="1667"/>
                  </a:lnTo>
                  <a:lnTo>
                    <a:pt x="1022112" y="430"/>
                  </a:lnTo>
                  <a:lnTo>
                    <a:pt x="858901" y="0"/>
                  </a:lnTo>
                  <a:close/>
                </a:path>
              </a:pathLst>
            </a:custGeom>
            <a:solidFill>
              <a:srgbClr val="B8BCC9">
                <a:alpha val="2498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505484" y="3823866"/>
              <a:ext cx="1704975" cy="45720"/>
            </a:xfrm>
            <a:custGeom>
              <a:avLst/>
              <a:gdLst/>
              <a:ahLst/>
              <a:cxnLst/>
              <a:rect l="l" t="t" r="r" b="b"/>
              <a:pathLst>
                <a:path w="1704975" h="45720">
                  <a:moveTo>
                    <a:pt x="934502" y="0"/>
                  </a:moveTo>
                  <a:lnTo>
                    <a:pt x="770318" y="0"/>
                  </a:lnTo>
                  <a:lnTo>
                    <a:pt x="613112" y="810"/>
                  </a:lnTo>
                  <a:lnTo>
                    <a:pt x="467595" y="2358"/>
                  </a:lnTo>
                  <a:lnTo>
                    <a:pt x="336626" y="4565"/>
                  </a:lnTo>
                  <a:lnTo>
                    <a:pt x="223061" y="7356"/>
                  </a:lnTo>
                  <a:lnTo>
                    <a:pt x="173698" y="8947"/>
                  </a:lnTo>
                  <a:lnTo>
                    <a:pt x="129758" y="10654"/>
                  </a:lnTo>
                  <a:lnTo>
                    <a:pt x="91598" y="12469"/>
                  </a:lnTo>
                  <a:lnTo>
                    <a:pt x="34047" y="16382"/>
                  </a:lnTo>
                  <a:lnTo>
                    <a:pt x="0" y="22818"/>
                  </a:lnTo>
                  <a:lnTo>
                    <a:pt x="3902" y="25026"/>
                  </a:lnTo>
                  <a:lnTo>
                    <a:pt x="59575" y="31255"/>
                  </a:lnTo>
                  <a:lnTo>
                    <a:pt x="129758" y="34982"/>
                  </a:lnTo>
                  <a:lnTo>
                    <a:pt x="173698" y="36690"/>
                  </a:lnTo>
                  <a:lnTo>
                    <a:pt x="223061" y="38280"/>
                  </a:lnTo>
                  <a:lnTo>
                    <a:pt x="336626" y="41071"/>
                  </a:lnTo>
                  <a:lnTo>
                    <a:pt x="467595" y="43279"/>
                  </a:lnTo>
                  <a:lnTo>
                    <a:pt x="613112" y="44826"/>
                  </a:lnTo>
                  <a:lnTo>
                    <a:pt x="770318" y="45637"/>
                  </a:lnTo>
                  <a:lnTo>
                    <a:pt x="934502" y="45637"/>
                  </a:lnTo>
                  <a:lnTo>
                    <a:pt x="1091704" y="44826"/>
                  </a:lnTo>
                  <a:lnTo>
                    <a:pt x="1237218" y="43279"/>
                  </a:lnTo>
                  <a:lnTo>
                    <a:pt x="1368186" y="41071"/>
                  </a:lnTo>
                  <a:lnTo>
                    <a:pt x="1481749" y="38280"/>
                  </a:lnTo>
                  <a:lnTo>
                    <a:pt x="1531112" y="36690"/>
                  </a:lnTo>
                  <a:lnTo>
                    <a:pt x="1575052" y="34982"/>
                  </a:lnTo>
                  <a:lnTo>
                    <a:pt x="1613211" y="33167"/>
                  </a:lnTo>
                  <a:lnTo>
                    <a:pt x="1670762" y="29254"/>
                  </a:lnTo>
                  <a:lnTo>
                    <a:pt x="1704809" y="22818"/>
                  </a:lnTo>
                  <a:lnTo>
                    <a:pt x="1700907" y="20610"/>
                  </a:lnTo>
                  <a:lnTo>
                    <a:pt x="1645234" y="14381"/>
                  </a:lnTo>
                  <a:lnTo>
                    <a:pt x="1575052" y="10654"/>
                  </a:lnTo>
                  <a:lnTo>
                    <a:pt x="1531112" y="8947"/>
                  </a:lnTo>
                  <a:lnTo>
                    <a:pt x="1481749" y="7356"/>
                  </a:lnTo>
                  <a:lnTo>
                    <a:pt x="1368186" y="4565"/>
                  </a:lnTo>
                  <a:lnTo>
                    <a:pt x="1237218" y="2358"/>
                  </a:lnTo>
                  <a:lnTo>
                    <a:pt x="1091704" y="810"/>
                  </a:lnTo>
                  <a:lnTo>
                    <a:pt x="934502" y="0"/>
                  </a:lnTo>
                  <a:close/>
                </a:path>
              </a:pathLst>
            </a:custGeom>
            <a:solidFill>
              <a:srgbClr val="B6B9C7">
                <a:alpha val="2594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511994" y="3824783"/>
              <a:ext cx="1692275" cy="43815"/>
            </a:xfrm>
            <a:custGeom>
              <a:avLst/>
              <a:gdLst/>
              <a:ahLst/>
              <a:cxnLst/>
              <a:rect l="l" t="t" r="r" b="b"/>
              <a:pathLst>
                <a:path w="1692275" h="43814">
                  <a:moveTo>
                    <a:pt x="927375" y="0"/>
                  </a:moveTo>
                  <a:lnTo>
                    <a:pt x="764442" y="0"/>
                  </a:lnTo>
                  <a:lnTo>
                    <a:pt x="608436" y="777"/>
                  </a:lnTo>
                  <a:lnTo>
                    <a:pt x="464030" y="2261"/>
                  </a:lnTo>
                  <a:lnTo>
                    <a:pt x="334059" y="4379"/>
                  </a:lnTo>
                  <a:lnTo>
                    <a:pt x="221360" y="7055"/>
                  </a:lnTo>
                  <a:lnTo>
                    <a:pt x="172374" y="8581"/>
                  </a:lnTo>
                  <a:lnTo>
                    <a:pt x="128769" y="10218"/>
                  </a:lnTo>
                  <a:lnTo>
                    <a:pt x="59121" y="13792"/>
                  </a:lnTo>
                  <a:lnTo>
                    <a:pt x="15253" y="17705"/>
                  </a:lnTo>
                  <a:lnTo>
                    <a:pt x="0" y="21883"/>
                  </a:lnTo>
                  <a:lnTo>
                    <a:pt x="3872" y="24000"/>
                  </a:lnTo>
                  <a:lnTo>
                    <a:pt x="59121" y="29973"/>
                  </a:lnTo>
                  <a:lnTo>
                    <a:pt x="128769" y="33547"/>
                  </a:lnTo>
                  <a:lnTo>
                    <a:pt x="172374" y="35185"/>
                  </a:lnTo>
                  <a:lnTo>
                    <a:pt x="221360" y="36710"/>
                  </a:lnTo>
                  <a:lnTo>
                    <a:pt x="334059" y="39387"/>
                  </a:lnTo>
                  <a:lnTo>
                    <a:pt x="464030" y="41504"/>
                  </a:lnTo>
                  <a:lnTo>
                    <a:pt x="608436" y="42988"/>
                  </a:lnTo>
                  <a:lnTo>
                    <a:pt x="764442" y="43766"/>
                  </a:lnTo>
                  <a:lnTo>
                    <a:pt x="927375" y="43766"/>
                  </a:lnTo>
                  <a:lnTo>
                    <a:pt x="1083382" y="42988"/>
                  </a:lnTo>
                  <a:lnTo>
                    <a:pt x="1227790" y="41504"/>
                  </a:lnTo>
                  <a:lnTo>
                    <a:pt x="1357762" y="39387"/>
                  </a:lnTo>
                  <a:lnTo>
                    <a:pt x="1470464" y="36710"/>
                  </a:lnTo>
                  <a:lnTo>
                    <a:pt x="1519451" y="35185"/>
                  </a:lnTo>
                  <a:lnTo>
                    <a:pt x="1563057" y="33547"/>
                  </a:lnTo>
                  <a:lnTo>
                    <a:pt x="1632707" y="29973"/>
                  </a:lnTo>
                  <a:lnTo>
                    <a:pt x="1676576" y="26060"/>
                  </a:lnTo>
                  <a:lnTo>
                    <a:pt x="1691830" y="21883"/>
                  </a:lnTo>
                  <a:lnTo>
                    <a:pt x="1687958" y="19765"/>
                  </a:lnTo>
                  <a:lnTo>
                    <a:pt x="1632707" y="13792"/>
                  </a:lnTo>
                  <a:lnTo>
                    <a:pt x="1563057" y="10218"/>
                  </a:lnTo>
                  <a:lnTo>
                    <a:pt x="1519451" y="8581"/>
                  </a:lnTo>
                  <a:lnTo>
                    <a:pt x="1470464" y="7055"/>
                  </a:lnTo>
                  <a:lnTo>
                    <a:pt x="1357762" y="4379"/>
                  </a:lnTo>
                  <a:lnTo>
                    <a:pt x="1227790" y="2261"/>
                  </a:lnTo>
                  <a:lnTo>
                    <a:pt x="1083382" y="777"/>
                  </a:lnTo>
                  <a:lnTo>
                    <a:pt x="927375" y="0"/>
                  </a:lnTo>
                  <a:close/>
                </a:path>
              </a:pathLst>
            </a:custGeom>
            <a:solidFill>
              <a:srgbClr val="B3B8C5">
                <a:alpha val="2690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518502" y="3825617"/>
              <a:ext cx="1678939" cy="42545"/>
            </a:xfrm>
            <a:custGeom>
              <a:avLst/>
              <a:gdLst/>
              <a:ahLst/>
              <a:cxnLst/>
              <a:rect l="l" t="t" r="r" b="b"/>
              <a:pathLst>
                <a:path w="1678940" h="42545">
                  <a:moveTo>
                    <a:pt x="839419" y="0"/>
                  </a:moveTo>
                  <a:lnTo>
                    <a:pt x="679909" y="379"/>
                  </a:lnTo>
                  <a:lnTo>
                    <a:pt x="530503" y="1469"/>
                  </a:lnTo>
                  <a:lnTo>
                    <a:pt x="394015" y="3200"/>
                  </a:lnTo>
                  <a:lnTo>
                    <a:pt x="273260" y="5501"/>
                  </a:lnTo>
                  <a:lnTo>
                    <a:pt x="171051" y="8303"/>
                  </a:lnTo>
                  <a:lnTo>
                    <a:pt x="127780" y="9869"/>
                  </a:lnTo>
                  <a:lnTo>
                    <a:pt x="58667" y="13289"/>
                  </a:lnTo>
                  <a:lnTo>
                    <a:pt x="15135" y="17033"/>
                  </a:lnTo>
                  <a:lnTo>
                    <a:pt x="0" y="21031"/>
                  </a:lnTo>
                  <a:lnTo>
                    <a:pt x="3842" y="23057"/>
                  </a:lnTo>
                  <a:lnTo>
                    <a:pt x="58667" y="28773"/>
                  </a:lnTo>
                  <a:lnTo>
                    <a:pt x="127780" y="32192"/>
                  </a:lnTo>
                  <a:lnTo>
                    <a:pt x="171051" y="33759"/>
                  </a:lnTo>
                  <a:lnTo>
                    <a:pt x="273260" y="36560"/>
                  </a:lnTo>
                  <a:lnTo>
                    <a:pt x="394015" y="38862"/>
                  </a:lnTo>
                  <a:lnTo>
                    <a:pt x="530503" y="40593"/>
                  </a:lnTo>
                  <a:lnTo>
                    <a:pt x="679909" y="41683"/>
                  </a:lnTo>
                  <a:lnTo>
                    <a:pt x="839419" y="42062"/>
                  </a:lnTo>
                  <a:lnTo>
                    <a:pt x="998929" y="41683"/>
                  </a:lnTo>
                  <a:lnTo>
                    <a:pt x="1148334" y="40593"/>
                  </a:lnTo>
                  <a:lnTo>
                    <a:pt x="1284822" y="38862"/>
                  </a:lnTo>
                  <a:lnTo>
                    <a:pt x="1405578" y="36560"/>
                  </a:lnTo>
                  <a:lnTo>
                    <a:pt x="1507787" y="33759"/>
                  </a:lnTo>
                  <a:lnTo>
                    <a:pt x="1551057" y="32192"/>
                  </a:lnTo>
                  <a:lnTo>
                    <a:pt x="1620170" y="28773"/>
                  </a:lnTo>
                  <a:lnTo>
                    <a:pt x="1663702" y="25029"/>
                  </a:lnTo>
                  <a:lnTo>
                    <a:pt x="1678838" y="21031"/>
                  </a:lnTo>
                  <a:lnTo>
                    <a:pt x="1674995" y="19004"/>
                  </a:lnTo>
                  <a:lnTo>
                    <a:pt x="1620170" y="13289"/>
                  </a:lnTo>
                  <a:lnTo>
                    <a:pt x="1551057" y="9869"/>
                  </a:lnTo>
                  <a:lnTo>
                    <a:pt x="1507787" y="8303"/>
                  </a:lnTo>
                  <a:lnTo>
                    <a:pt x="1405578" y="5501"/>
                  </a:lnTo>
                  <a:lnTo>
                    <a:pt x="1284822" y="3200"/>
                  </a:lnTo>
                  <a:lnTo>
                    <a:pt x="1148334" y="1469"/>
                  </a:lnTo>
                  <a:lnTo>
                    <a:pt x="998929" y="379"/>
                  </a:lnTo>
                  <a:lnTo>
                    <a:pt x="839419" y="0"/>
                  </a:lnTo>
                  <a:close/>
                </a:path>
              </a:pathLst>
            </a:custGeom>
            <a:solidFill>
              <a:srgbClr val="B0B5C4">
                <a:alpha val="2786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525011" y="3826537"/>
              <a:ext cx="1666239" cy="40640"/>
            </a:xfrm>
            <a:custGeom>
              <a:avLst/>
              <a:gdLst/>
              <a:ahLst/>
              <a:cxnLst/>
              <a:rect l="l" t="t" r="r" b="b"/>
              <a:pathLst>
                <a:path w="1666240" h="40639">
                  <a:moveTo>
                    <a:pt x="832929" y="0"/>
                  </a:moveTo>
                  <a:lnTo>
                    <a:pt x="674652" y="362"/>
                  </a:lnTo>
                  <a:lnTo>
                    <a:pt x="526400" y="1403"/>
                  </a:lnTo>
                  <a:lnTo>
                    <a:pt x="390968" y="3057"/>
                  </a:lnTo>
                  <a:lnTo>
                    <a:pt x="271146" y="5256"/>
                  </a:lnTo>
                  <a:lnTo>
                    <a:pt x="169727" y="7932"/>
                  </a:lnTo>
                  <a:lnTo>
                    <a:pt x="126792" y="9429"/>
                  </a:lnTo>
                  <a:lnTo>
                    <a:pt x="58213" y="12696"/>
                  </a:lnTo>
                  <a:lnTo>
                    <a:pt x="15018" y="16272"/>
                  </a:lnTo>
                  <a:lnTo>
                    <a:pt x="0" y="20091"/>
                  </a:lnTo>
                  <a:lnTo>
                    <a:pt x="3812" y="22026"/>
                  </a:lnTo>
                  <a:lnTo>
                    <a:pt x="58213" y="27486"/>
                  </a:lnTo>
                  <a:lnTo>
                    <a:pt x="126792" y="30753"/>
                  </a:lnTo>
                  <a:lnTo>
                    <a:pt x="169727" y="32250"/>
                  </a:lnTo>
                  <a:lnTo>
                    <a:pt x="271146" y="34926"/>
                  </a:lnTo>
                  <a:lnTo>
                    <a:pt x="390968" y="37125"/>
                  </a:lnTo>
                  <a:lnTo>
                    <a:pt x="526400" y="38779"/>
                  </a:lnTo>
                  <a:lnTo>
                    <a:pt x="674652" y="39820"/>
                  </a:lnTo>
                  <a:lnTo>
                    <a:pt x="832929" y="40182"/>
                  </a:lnTo>
                  <a:lnTo>
                    <a:pt x="991202" y="39820"/>
                  </a:lnTo>
                  <a:lnTo>
                    <a:pt x="1139451" y="38779"/>
                  </a:lnTo>
                  <a:lnTo>
                    <a:pt x="1274881" y="37125"/>
                  </a:lnTo>
                  <a:lnTo>
                    <a:pt x="1394701" y="34926"/>
                  </a:lnTo>
                  <a:lnTo>
                    <a:pt x="1496119" y="32250"/>
                  </a:lnTo>
                  <a:lnTo>
                    <a:pt x="1539054" y="30753"/>
                  </a:lnTo>
                  <a:lnTo>
                    <a:pt x="1607632" y="27486"/>
                  </a:lnTo>
                  <a:lnTo>
                    <a:pt x="1650827" y="23910"/>
                  </a:lnTo>
                  <a:lnTo>
                    <a:pt x="1665846" y="20091"/>
                  </a:lnTo>
                  <a:lnTo>
                    <a:pt x="1662033" y="18155"/>
                  </a:lnTo>
                  <a:lnTo>
                    <a:pt x="1607632" y="12696"/>
                  </a:lnTo>
                  <a:lnTo>
                    <a:pt x="1539054" y="9429"/>
                  </a:lnTo>
                  <a:lnTo>
                    <a:pt x="1496119" y="7932"/>
                  </a:lnTo>
                  <a:lnTo>
                    <a:pt x="1394701" y="5256"/>
                  </a:lnTo>
                  <a:lnTo>
                    <a:pt x="1274881" y="3057"/>
                  </a:lnTo>
                  <a:lnTo>
                    <a:pt x="1139451" y="1403"/>
                  </a:lnTo>
                  <a:lnTo>
                    <a:pt x="991202" y="362"/>
                  </a:lnTo>
                  <a:lnTo>
                    <a:pt x="832929" y="0"/>
                  </a:lnTo>
                  <a:close/>
                </a:path>
              </a:pathLst>
            </a:custGeom>
            <a:solidFill>
              <a:srgbClr val="ADB3C2">
                <a:alpha val="2882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531521" y="3827557"/>
              <a:ext cx="1652905" cy="38100"/>
            </a:xfrm>
            <a:custGeom>
              <a:avLst/>
              <a:gdLst/>
              <a:ahLst/>
              <a:cxnLst/>
              <a:rect l="l" t="t" r="r" b="b"/>
              <a:pathLst>
                <a:path w="1652904" h="38100">
                  <a:moveTo>
                    <a:pt x="910924" y="0"/>
                  </a:moveTo>
                  <a:lnTo>
                    <a:pt x="741929" y="0"/>
                  </a:lnTo>
                  <a:lnTo>
                    <a:pt x="580672" y="761"/>
                  </a:lnTo>
                  <a:lnTo>
                    <a:pt x="432501" y="2212"/>
                  </a:lnTo>
                  <a:lnTo>
                    <a:pt x="300741" y="4273"/>
                  </a:lnTo>
                  <a:lnTo>
                    <a:pt x="188715" y="6869"/>
                  </a:lnTo>
                  <a:lnTo>
                    <a:pt x="141140" y="8344"/>
                  </a:lnTo>
                  <a:lnTo>
                    <a:pt x="99744" y="9923"/>
                  </a:lnTo>
                  <a:lnTo>
                    <a:pt x="37154" y="13356"/>
                  </a:lnTo>
                  <a:lnTo>
                    <a:pt x="0" y="19052"/>
                  </a:lnTo>
                  <a:lnTo>
                    <a:pt x="4266" y="21011"/>
                  </a:lnTo>
                  <a:lnTo>
                    <a:pt x="64944" y="26508"/>
                  </a:lnTo>
                  <a:lnTo>
                    <a:pt x="141140" y="29761"/>
                  </a:lnTo>
                  <a:lnTo>
                    <a:pt x="188715" y="31235"/>
                  </a:lnTo>
                  <a:lnTo>
                    <a:pt x="300741" y="33831"/>
                  </a:lnTo>
                  <a:lnTo>
                    <a:pt x="432501" y="35893"/>
                  </a:lnTo>
                  <a:lnTo>
                    <a:pt x="580672" y="37343"/>
                  </a:lnTo>
                  <a:lnTo>
                    <a:pt x="741929" y="38105"/>
                  </a:lnTo>
                  <a:lnTo>
                    <a:pt x="910924" y="38105"/>
                  </a:lnTo>
                  <a:lnTo>
                    <a:pt x="1072183" y="37343"/>
                  </a:lnTo>
                  <a:lnTo>
                    <a:pt x="1220355" y="35893"/>
                  </a:lnTo>
                  <a:lnTo>
                    <a:pt x="1352117" y="33831"/>
                  </a:lnTo>
                  <a:lnTo>
                    <a:pt x="1464146" y="31235"/>
                  </a:lnTo>
                  <a:lnTo>
                    <a:pt x="1511722" y="29761"/>
                  </a:lnTo>
                  <a:lnTo>
                    <a:pt x="1553119" y="28182"/>
                  </a:lnTo>
                  <a:lnTo>
                    <a:pt x="1615711" y="24748"/>
                  </a:lnTo>
                  <a:lnTo>
                    <a:pt x="1652866" y="19052"/>
                  </a:lnTo>
                  <a:lnTo>
                    <a:pt x="1648600" y="17094"/>
                  </a:lnTo>
                  <a:lnTo>
                    <a:pt x="1587920" y="11597"/>
                  </a:lnTo>
                  <a:lnTo>
                    <a:pt x="1511722" y="8344"/>
                  </a:lnTo>
                  <a:lnTo>
                    <a:pt x="1464146" y="6869"/>
                  </a:lnTo>
                  <a:lnTo>
                    <a:pt x="1352117" y="4273"/>
                  </a:lnTo>
                  <a:lnTo>
                    <a:pt x="1220355" y="2212"/>
                  </a:lnTo>
                  <a:lnTo>
                    <a:pt x="1072183" y="761"/>
                  </a:lnTo>
                  <a:lnTo>
                    <a:pt x="910924" y="0"/>
                  </a:lnTo>
                  <a:close/>
                </a:path>
              </a:pathLst>
            </a:custGeom>
            <a:solidFill>
              <a:srgbClr val="ABAFC0">
                <a:alpha val="2978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538030" y="3828474"/>
              <a:ext cx="1640205" cy="36830"/>
            </a:xfrm>
            <a:custGeom>
              <a:avLst/>
              <a:gdLst/>
              <a:ahLst/>
              <a:cxnLst/>
              <a:rect l="l" t="t" r="r" b="b"/>
              <a:pathLst>
                <a:path w="1640204" h="36829">
                  <a:moveTo>
                    <a:pt x="903772" y="0"/>
                  </a:moveTo>
                  <a:lnTo>
                    <a:pt x="736102" y="0"/>
                  </a:lnTo>
                  <a:lnTo>
                    <a:pt x="576111" y="724"/>
                  </a:lnTo>
                  <a:lnTo>
                    <a:pt x="429104" y="2103"/>
                  </a:lnTo>
                  <a:lnTo>
                    <a:pt x="298379" y="4064"/>
                  </a:lnTo>
                  <a:lnTo>
                    <a:pt x="187232" y="6533"/>
                  </a:lnTo>
                  <a:lnTo>
                    <a:pt x="140031" y="7935"/>
                  </a:lnTo>
                  <a:lnTo>
                    <a:pt x="98961" y="9436"/>
                  </a:lnTo>
                  <a:lnTo>
                    <a:pt x="36862" y="12702"/>
                  </a:lnTo>
                  <a:lnTo>
                    <a:pt x="0" y="18117"/>
                  </a:lnTo>
                  <a:lnTo>
                    <a:pt x="4233" y="19979"/>
                  </a:lnTo>
                  <a:lnTo>
                    <a:pt x="64434" y="25206"/>
                  </a:lnTo>
                  <a:lnTo>
                    <a:pt x="140031" y="28300"/>
                  </a:lnTo>
                  <a:lnTo>
                    <a:pt x="187232" y="29702"/>
                  </a:lnTo>
                  <a:lnTo>
                    <a:pt x="298379" y="32170"/>
                  </a:lnTo>
                  <a:lnTo>
                    <a:pt x="429104" y="34131"/>
                  </a:lnTo>
                  <a:lnTo>
                    <a:pt x="576111" y="35510"/>
                  </a:lnTo>
                  <a:lnTo>
                    <a:pt x="736102" y="36235"/>
                  </a:lnTo>
                  <a:lnTo>
                    <a:pt x="903772" y="36235"/>
                  </a:lnTo>
                  <a:lnTo>
                    <a:pt x="1063763" y="35510"/>
                  </a:lnTo>
                  <a:lnTo>
                    <a:pt x="1210770" y="34131"/>
                  </a:lnTo>
                  <a:lnTo>
                    <a:pt x="1341495" y="32170"/>
                  </a:lnTo>
                  <a:lnTo>
                    <a:pt x="1452642" y="29702"/>
                  </a:lnTo>
                  <a:lnTo>
                    <a:pt x="1499843" y="28300"/>
                  </a:lnTo>
                  <a:lnTo>
                    <a:pt x="1540913" y="26798"/>
                  </a:lnTo>
                  <a:lnTo>
                    <a:pt x="1603012" y="23533"/>
                  </a:lnTo>
                  <a:lnTo>
                    <a:pt x="1639874" y="18117"/>
                  </a:lnTo>
                  <a:lnTo>
                    <a:pt x="1635641" y="16255"/>
                  </a:lnTo>
                  <a:lnTo>
                    <a:pt x="1575440" y="11028"/>
                  </a:lnTo>
                  <a:lnTo>
                    <a:pt x="1499843" y="7935"/>
                  </a:lnTo>
                  <a:lnTo>
                    <a:pt x="1452642" y="6533"/>
                  </a:lnTo>
                  <a:lnTo>
                    <a:pt x="1341495" y="4064"/>
                  </a:lnTo>
                  <a:lnTo>
                    <a:pt x="1210770" y="2103"/>
                  </a:lnTo>
                  <a:lnTo>
                    <a:pt x="1063763" y="724"/>
                  </a:lnTo>
                  <a:lnTo>
                    <a:pt x="903772" y="0"/>
                  </a:lnTo>
                  <a:close/>
                </a:path>
              </a:pathLst>
            </a:custGeom>
            <a:solidFill>
              <a:srgbClr val="A8ACBD">
                <a:alpha val="3074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544539" y="3829301"/>
              <a:ext cx="1627505" cy="34925"/>
            </a:xfrm>
            <a:custGeom>
              <a:avLst/>
              <a:gdLst/>
              <a:ahLst/>
              <a:cxnLst/>
              <a:rect l="l" t="t" r="r" b="b"/>
              <a:pathLst>
                <a:path w="1627504" h="34925">
                  <a:moveTo>
                    <a:pt x="813447" y="0"/>
                  </a:moveTo>
                  <a:lnTo>
                    <a:pt x="649507" y="350"/>
                  </a:lnTo>
                  <a:lnTo>
                    <a:pt x="496813" y="1357"/>
                  </a:lnTo>
                  <a:lnTo>
                    <a:pt x="358637" y="2950"/>
                  </a:lnTo>
                  <a:lnTo>
                    <a:pt x="238250" y="5059"/>
                  </a:lnTo>
                  <a:lnTo>
                    <a:pt x="138922" y="7615"/>
                  </a:lnTo>
                  <a:lnTo>
                    <a:pt x="98177" y="9039"/>
                  </a:lnTo>
                  <a:lnTo>
                    <a:pt x="36570" y="12136"/>
                  </a:lnTo>
                  <a:lnTo>
                    <a:pt x="0" y="17272"/>
                  </a:lnTo>
                  <a:lnTo>
                    <a:pt x="4199" y="19037"/>
                  </a:lnTo>
                  <a:lnTo>
                    <a:pt x="63923" y="23994"/>
                  </a:lnTo>
                  <a:lnTo>
                    <a:pt x="138922" y="26928"/>
                  </a:lnTo>
                  <a:lnTo>
                    <a:pt x="238250" y="29484"/>
                  </a:lnTo>
                  <a:lnTo>
                    <a:pt x="358637" y="31593"/>
                  </a:lnTo>
                  <a:lnTo>
                    <a:pt x="496813" y="33186"/>
                  </a:lnTo>
                  <a:lnTo>
                    <a:pt x="649507" y="34193"/>
                  </a:lnTo>
                  <a:lnTo>
                    <a:pt x="813447" y="34544"/>
                  </a:lnTo>
                  <a:lnTo>
                    <a:pt x="977383" y="34193"/>
                  </a:lnTo>
                  <a:lnTo>
                    <a:pt x="1130074" y="33186"/>
                  </a:lnTo>
                  <a:lnTo>
                    <a:pt x="1268247" y="31593"/>
                  </a:lnTo>
                  <a:lnTo>
                    <a:pt x="1388633" y="29484"/>
                  </a:lnTo>
                  <a:lnTo>
                    <a:pt x="1487961" y="26928"/>
                  </a:lnTo>
                  <a:lnTo>
                    <a:pt x="1528705" y="25504"/>
                  </a:lnTo>
                  <a:lnTo>
                    <a:pt x="1590312" y="22407"/>
                  </a:lnTo>
                  <a:lnTo>
                    <a:pt x="1626882" y="17272"/>
                  </a:lnTo>
                  <a:lnTo>
                    <a:pt x="1622683" y="15506"/>
                  </a:lnTo>
                  <a:lnTo>
                    <a:pt x="1562959" y="10549"/>
                  </a:lnTo>
                  <a:lnTo>
                    <a:pt x="1487961" y="7615"/>
                  </a:lnTo>
                  <a:lnTo>
                    <a:pt x="1388633" y="5059"/>
                  </a:lnTo>
                  <a:lnTo>
                    <a:pt x="1268247" y="2950"/>
                  </a:lnTo>
                  <a:lnTo>
                    <a:pt x="1130074" y="1357"/>
                  </a:lnTo>
                  <a:lnTo>
                    <a:pt x="977383" y="350"/>
                  </a:lnTo>
                  <a:lnTo>
                    <a:pt x="813447" y="0"/>
                  </a:lnTo>
                  <a:close/>
                </a:path>
              </a:pathLst>
            </a:custGeom>
            <a:solidFill>
              <a:srgbClr val="A6ABBB">
                <a:alpha val="3170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551049" y="3830223"/>
              <a:ext cx="1614170" cy="33020"/>
            </a:xfrm>
            <a:custGeom>
              <a:avLst/>
              <a:gdLst/>
              <a:ahLst/>
              <a:cxnLst/>
              <a:rect l="l" t="t" r="r" b="b"/>
              <a:pathLst>
                <a:path w="1614170" h="33020">
                  <a:moveTo>
                    <a:pt x="806945" y="0"/>
                  </a:moveTo>
                  <a:lnTo>
                    <a:pt x="644319" y="331"/>
                  </a:lnTo>
                  <a:lnTo>
                    <a:pt x="492849" y="1283"/>
                  </a:lnTo>
                  <a:lnTo>
                    <a:pt x="355777" y="2790"/>
                  </a:lnTo>
                  <a:lnTo>
                    <a:pt x="236351" y="4784"/>
                  </a:lnTo>
                  <a:lnTo>
                    <a:pt x="137815" y="7202"/>
                  </a:lnTo>
                  <a:lnTo>
                    <a:pt x="97395" y="8548"/>
                  </a:lnTo>
                  <a:lnTo>
                    <a:pt x="36279" y="11476"/>
                  </a:lnTo>
                  <a:lnTo>
                    <a:pt x="0" y="16332"/>
                  </a:lnTo>
                  <a:lnTo>
                    <a:pt x="4166" y="18001"/>
                  </a:lnTo>
                  <a:lnTo>
                    <a:pt x="63414" y="22688"/>
                  </a:lnTo>
                  <a:lnTo>
                    <a:pt x="137815" y="25462"/>
                  </a:lnTo>
                  <a:lnTo>
                    <a:pt x="236351" y="27879"/>
                  </a:lnTo>
                  <a:lnTo>
                    <a:pt x="355777" y="29874"/>
                  </a:lnTo>
                  <a:lnTo>
                    <a:pt x="492849" y="31380"/>
                  </a:lnTo>
                  <a:lnTo>
                    <a:pt x="644319" y="32332"/>
                  </a:lnTo>
                  <a:lnTo>
                    <a:pt x="806945" y="32664"/>
                  </a:lnTo>
                  <a:lnTo>
                    <a:pt x="969574" y="32332"/>
                  </a:lnTo>
                  <a:lnTo>
                    <a:pt x="1121048" y="31380"/>
                  </a:lnTo>
                  <a:lnTo>
                    <a:pt x="1258122" y="29874"/>
                  </a:lnTo>
                  <a:lnTo>
                    <a:pt x="1377549" y="27879"/>
                  </a:lnTo>
                  <a:lnTo>
                    <a:pt x="1476086" y="25462"/>
                  </a:lnTo>
                  <a:lnTo>
                    <a:pt x="1516507" y="24115"/>
                  </a:lnTo>
                  <a:lnTo>
                    <a:pt x="1577623" y="21187"/>
                  </a:lnTo>
                  <a:lnTo>
                    <a:pt x="1613903" y="16332"/>
                  </a:lnTo>
                  <a:lnTo>
                    <a:pt x="1609737" y="14662"/>
                  </a:lnTo>
                  <a:lnTo>
                    <a:pt x="1550488" y="9976"/>
                  </a:lnTo>
                  <a:lnTo>
                    <a:pt x="1476086" y="7202"/>
                  </a:lnTo>
                  <a:lnTo>
                    <a:pt x="1377549" y="4784"/>
                  </a:lnTo>
                  <a:lnTo>
                    <a:pt x="1258122" y="2790"/>
                  </a:lnTo>
                  <a:lnTo>
                    <a:pt x="1121048" y="1283"/>
                  </a:lnTo>
                  <a:lnTo>
                    <a:pt x="969574" y="331"/>
                  </a:lnTo>
                  <a:lnTo>
                    <a:pt x="806945" y="0"/>
                  </a:lnTo>
                  <a:close/>
                </a:path>
              </a:pathLst>
            </a:custGeom>
            <a:solidFill>
              <a:srgbClr val="A2A8B9">
                <a:alpha val="3266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557557" y="3831144"/>
              <a:ext cx="1601470" cy="31115"/>
            </a:xfrm>
            <a:custGeom>
              <a:avLst/>
              <a:gdLst/>
              <a:ahLst/>
              <a:cxnLst/>
              <a:rect l="l" t="t" r="r" b="b"/>
              <a:pathLst>
                <a:path w="1601470" h="31114">
                  <a:moveTo>
                    <a:pt x="800455" y="0"/>
                  </a:moveTo>
                  <a:lnTo>
                    <a:pt x="639137" y="312"/>
                  </a:lnTo>
                  <a:lnTo>
                    <a:pt x="488884" y="1210"/>
                  </a:lnTo>
                  <a:lnTo>
                    <a:pt x="352915" y="2630"/>
                  </a:lnTo>
                  <a:lnTo>
                    <a:pt x="234449" y="4510"/>
                  </a:lnTo>
                  <a:lnTo>
                    <a:pt x="136706" y="6788"/>
                  </a:lnTo>
                  <a:lnTo>
                    <a:pt x="96611" y="8057"/>
                  </a:lnTo>
                  <a:lnTo>
                    <a:pt x="35987" y="10816"/>
                  </a:lnTo>
                  <a:lnTo>
                    <a:pt x="0" y="15392"/>
                  </a:lnTo>
                  <a:lnTo>
                    <a:pt x="4132" y="16965"/>
                  </a:lnTo>
                  <a:lnTo>
                    <a:pt x="62904" y="21381"/>
                  </a:lnTo>
                  <a:lnTo>
                    <a:pt x="136706" y="23996"/>
                  </a:lnTo>
                  <a:lnTo>
                    <a:pt x="234449" y="26274"/>
                  </a:lnTo>
                  <a:lnTo>
                    <a:pt x="352915" y="28154"/>
                  </a:lnTo>
                  <a:lnTo>
                    <a:pt x="488884" y="29574"/>
                  </a:lnTo>
                  <a:lnTo>
                    <a:pt x="639137" y="30471"/>
                  </a:lnTo>
                  <a:lnTo>
                    <a:pt x="800455" y="30784"/>
                  </a:lnTo>
                  <a:lnTo>
                    <a:pt x="961773" y="30471"/>
                  </a:lnTo>
                  <a:lnTo>
                    <a:pt x="1112026" y="29574"/>
                  </a:lnTo>
                  <a:lnTo>
                    <a:pt x="1247995" y="28154"/>
                  </a:lnTo>
                  <a:lnTo>
                    <a:pt x="1366461" y="26274"/>
                  </a:lnTo>
                  <a:lnTo>
                    <a:pt x="1464204" y="23996"/>
                  </a:lnTo>
                  <a:lnTo>
                    <a:pt x="1504299" y="22727"/>
                  </a:lnTo>
                  <a:lnTo>
                    <a:pt x="1564923" y="19967"/>
                  </a:lnTo>
                  <a:lnTo>
                    <a:pt x="1600911" y="15392"/>
                  </a:lnTo>
                  <a:lnTo>
                    <a:pt x="1596778" y="13819"/>
                  </a:lnTo>
                  <a:lnTo>
                    <a:pt x="1538006" y="9402"/>
                  </a:lnTo>
                  <a:lnTo>
                    <a:pt x="1464204" y="6788"/>
                  </a:lnTo>
                  <a:lnTo>
                    <a:pt x="1366461" y="4510"/>
                  </a:lnTo>
                  <a:lnTo>
                    <a:pt x="1247995" y="2630"/>
                  </a:lnTo>
                  <a:lnTo>
                    <a:pt x="1112026" y="1210"/>
                  </a:lnTo>
                  <a:lnTo>
                    <a:pt x="961773" y="312"/>
                  </a:lnTo>
                  <a:lnTo>
                    <a:pt x="800455" y="0"/>
                  </a:lnTo>
                  <a:close/>
                </a:path>
              </a:pathLst>
            </a:custGeom>
            <a:solidFill>
              <a:srgbClr val="9FA6B8">
                <a:alpha val="3362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5564066" y="3832140"/>
              <a:ext cx="1588135" cy="29209"/>
            </a:xfrm>
            <a:custGeom>
              <a:avLst/>
              <a:gdLst/>
              <a:ahLst/>
              <a:cxnLst/>
              <a:rect l="l" t="t" r="r" b="b"/>
              <a:pathLst>
                <a:path w="1588134" h="29210">
                  <a:moveTo>
                    <a:pt x="875143" y="0"/>
                  </a:moveTo>
                  <a:lnTo>
                    <a:pt x="712787" y="0"/>
                  </a:lnTo>
                  <a:lnTo>
                    <a:pt x="557865" y="575"/>
                  </a:lnTo>
                  <a:lnTo>
                    <a:pt x="415515" y="1670"/>
                  </a:lnTo>
                  <a:lnTo>
                    <a:pt x="288930" y="3227"/>
                  </a:lnTo>
                  <a:lnTo>
                    <a:pt x="181303" y="5187"/>
                  </a:lnTo>
                  <a:lnTo>
                    <a:pt x="95827" y="7491"/>
                  </a:lnTo>
                  <a:lnTo>
                    <a:pt x="35695" y="10082"/>
                  </a:lnTo>
                  <a:lnTo>
                    <a:pt x="0" y="14377"/>
                  </a:lnTo>
                  <a:lnTo>
                    <a:pt x="4099" y="15854"/>
                  </a:lnTo>
                  <a:lnTo>
                    <a:pt x="62394" y="20000"/>
                  </a:lnTo>
                  <a:lnTo>
                    <a:pt x="181303" y="23568"/>
                  </a:lnTo>
                  <a:lnTo>
                    <a:pt x="288930" y="25528"/>
                  </a:lnTo>
                  <a:lnTo>
                    <a:pt x="415515" y="27084"/>
                  </a:lnTo>
                  <a:lnTo>
                    <a:pt x="557865" y="28180"/>
                  </a:lnTo>
                  <a:lnTo>
                    <a:pt x="712787" y="28755"/>
                  </a:lnTo>
                  <a:lnTo>
                    <a:pt x="875143" y="28755"/>
                  </a:lnTo>
                  <a:lnTo>
                    <a:pt x="1030066" y="28180"/>
                  </a:lnTo>
                  <a:lnTo>
                    <a:pt x="1172416" y="27084"/>
                  </a:lnTo>
                  <a:lnTo>
                    <a:pt x="1299000" y="25528"/>
                  </a:lnTo>
                  <a:lnTo>
                    <a:pt x="1406627" y="23568"/>
                  </a:lnTo>
                  <a:lnTo>
                    <a:pt x="1492103" y="21264"/>
                  </a:lnTo>
                  <a:lnTo>
                    <a:pt x="1552236" y="18673"/>
                  </a:lnTo>
                  <a:lnTo>
                    <a:pt x="1587931" y="14377"/>
                  </a:lnTo>
                  <a:lnTo>
                    <a:pt x="1583832" y="12901"/>
                  </a:lnTo>
                  <a:lnTo>
                    <a:pt x="1525537" y="8754"/>
                  </a:lnTo>
                  <a:lnTo>
                    <a:pt x="1406627" y="5187"/>
                  </a:lnTo>
                  <a:lnTo>
                    <a:pt x="1299000" y="3227"/>
                  </a:lnTo>
                  <a:lnTo>
                    <a:pt x="1172416" y="1670"/>
                  </a:lnTo>
                  <a:lnTo>
                    <a:pt x="1030066" y="575"/>
                  </a:lnTo>
                  <a:lnTo>
                    <a:pt x="875143" y="0"/>
                  </a:lnTo>
                  <a:close/>
                </a:path>
              </a:pathLst>
            </a:custGeom>
            <a:solidFill>
              <a:srgbClr val="9EA2B6">
                <a:alpha val="3458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5570576" y="3833056"/>
              <a:ext cx="1575435" cy="27305"/>
            </a:xfrm>
            <a:custGeom>
              <a:avLst/>
              <a:gdLst/>
              <a:ahLst/>
              <a:cxnLst/>
              <a:rect l="l" t="t" r="r" b="b"/>
              <a:pathLst>
                <a:path w="1575434" h="27304">
                  <a:moveTo>
                    <a:pt x="867978" y="0"/>
                  </a:moveTo>
                  <a:lnTo>
                    <a:pt x="706950" y="0"/>
                  </a:lnTo>
                  <a:lnTo>
                    <a:pt x="553297" y="537"/>
                  </a:lnTo>
                  <a:lnTo>
                    <a:pt x="412113" y="1560"/>
                  </a:lnTo>
                  <a:lnTo>
                    <a:pt x="286565" y="3014"/>
                  </a:lnTo>
                  <a:lnTo>
                    <a:pt x="179820" y="4845"/>
                  </a:lnTo>
                  <a:lnTo>
                    <a:pt x="95043" y="7000"/>
                  </a:lnTo>
                  <a:lnTo>
                    <a:pt x="35403" y="9423"/>
                  </a:lnTo>
                  <a:lnTo>
                    <a:pt x="0" y="13443"/>
                  </a:lnTo>
                  <a:lnTo>
                    <a:pt x="4065" y="14825"/>
                  </a:lnTo>
                  <a:lnTo>
                    <a:pt x="61883" y="18704"/>
                  </a:lnTo>
                  <a:lnTo>
                    <a:pt x="179820" y="22040"/>
                  </a:lnTo>
                  <a:lnTo>
                    <a:pt x="286565" y="23871"/>
                  </a:lnTo>
                  <a:lnTo>
                    <a:pt x="412113" y="25325"/>
                  </a:lnTo>
                  <a:lnTo>
                    <a:pt x="553297" y="26348"/>
                  </a:lnTo>
                  <a:lnTo>
                    <a:pt x="706950" y="26886"/>
                  </a:lnTo>
                  <a:lnTo>
                    <a:pt x="867978" y="26886"/>
                  </a:lnTo>
                  <a:lnTo>
                    <a:pt x="1021634" y="26348"/>
                  </a:lnTo>
                  <a:lnTo>
                    <a:pt x="1162821" y="25325"/>
                  </a:lnTo>
                  <a:lnTo>
                    <a:pt x="1288371" y="23871"/>
                  </a:lnTo>
                  <a:lnTo>
                    <a:pt x="1395118" y="22040"/>
                  </a:lnTo>
                  <a:lnTo>
                    <a:pt x="1479895" y="19886"/>
                  </a:lnTo>
                  <a:lnTo>
                    <a:pt x="1539536" y="17463"/>
                  </a:lnTo>
                  <a:lnTo>
                    <a:pt x="1574939" y="13443"/>
                  </a:lnTo>
                  <a:lnTo>
                    <a:pt x="1570874" y="12060"/>
                  </a:lnTo>
                  <a:lnTo>
                    <a:pt x="1513055" y="8181"/>
                  </a:lnTo>
                  <a:lnTo>
                    <a:pt x="1395118" y="4845"/>
                  </a:lnTo>
                  <a:lnTo>
                    <a:pt x="1288371" y="3014"/>
                  </a:lnTo>
                  <a:lnTo>
                    <a:pt x="1162821" y="1560"/>
                  </a:lnTo>
                  <a:lnTo>
                    <a:pt x="1021634" y="537"/>
                  </a:lnTo>
                  <a:lnTo>
                    <a:pt x="867978" y="0"/>
                  </a:lnTo>
                  <a:close/>
                </a:path>
              </a:pathLst>
            </a:custGeom>
            <a:solidFill>
              <a:srgbClr val="9BA0B4">
                <a:alpha val="3554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5577085" y="3833909"/>
              <a:ext cx="1562100" cy="25400"/>
            </a:xfrm>
            <a:custGeom>
              <a:avLst/>
              <a:gdLst/>
              <a:ahLst/>
              <a:cxnLst/>
              <a:rect l="l" t="t" r="r" b="b"/>
              <a:pathLst>
                <a:path w="1562100" h="25400">
                  <a:moveTo>
                    <a:pt x="780973" y="0"/>
                  </a:moveTo>
                  <a:lnTo>
                    <a:pt x="623581" y="255"/>
                  </a:lnTo>
                  <a:lnTo>
                    <a:pt x="476984" y="987"/>
                  </a:lnTo>
                  <a:lnTo>
                    <a:pt x="344325" y="2146"/>
                  </a:lnTo>
                  <a:lnTo>
                    <a:pt x="228742" y="3681"/>
                  </a:lnTo>
                  <a:lnTo>
                    <a:pt x="133378" y="5541"/>
                  </a:lnTo>
                  <a:lnTo>
                    <a:pt x="61373" y="7677"/>
                  </a:lnTo>
                  <a:lnTo>
                    <a:pt x="15866" y="10038"/>
                  </a:lnTo>
                  <a:lnTo>
                    <a:pt x="0" y="12572"/>
                  </a:lnTo>
                  <a:lnTo>
                    <a:pt x="4032" y="13859"/>
                  </a:lnTo>
                  <a:lnTo>
                    <a:pt x="61373" y="17468"/>
                  </a:lnTo>
                  <a:lnTo>
                    <a:pt x="133378" y="19604"/>
                  </a:lnTo>
                  <a:lnTo>
                    <a:pt x="228742" y="21464"/>
                  </a:lnTo>
                  <a:lnTo>
                    <a:pt x="344325" y="22999"/>
                  </a:lnTo>
                  <a:lnTo>
                    <a:pt x="476984" y="24158"/>
                  </a:lnTo>
                  <a:lnTo>
                    <a:pt x="623581" y="24890"/>
                  </a:lnTo>
                  <a:lnTo>
                    <a:pt x="780973" y="25145"/>
                  </a:lnTo>
                  <a:lnTo>
                    <a:pt x="938366" y="24890"/>
                  </a:lnTo>
                  <a:lnTo>
                    <a:pt x="1084962" y="24158"/>
                  </a:lnTo>
                  <a:lnTo>
                    <a:pt x="1217622" y="22999"/>
                  </a:lnTo>
                  <a:lnTo>
                    <a:pt x="1333204" y="21464"/>
                  </a:lnTo>
                  <a:lnTo>
                    <a:pt x="1428568" y="19604"/>
                  </a:lnTo>
                  <a:lnTo>
                    <a:pt x="1500574" y="17468"/>
                  </a:lnTo>
                  <a:lnTo>
                    <a:pt x="1546080" y="15107"/>
                  </a:lnTo>
                  <a:lnTo>
                    <a:pt x="1561947" y="12572"/>
                  </a:lnTo>
                  <a:lnTo>
                    <a:pt x="1557915" y="11286"/>
                  </a:lnTo>
                  <a:lnTo>
                    <a:pt x="1500574" y="7677"/>
                  </a:lnTo>
                  <a:lnTo>
                    <a:pt x="1428568" y="5541"/>
                  </a:lnTo>
                  <a:lnTo>
                    <a:pt x="1333204" y="3681"/>
                  </a:lnTo>
                  <a:lnTo>
                    <a:pt x="1217622" y="2146"/>
                  </a:lnTo>
                  <a:lnTo>
                    <a:pt x="1084962" y="987"/>
                  </a:lnTo>
                  <a:lnTo>
                    <a:pt x="938366" y="255"/>
                  </a:lnTo>
                  <a:lnTo>
                    <a:pt x="780973" y="0"/>
                  </a:lnTo>
                  <a:close/>
                </a:path>
              </a:pathLst>
            </a:custGeom>
            <a:solidFill>
              <a:srgbClr val="979EB1">
                <a:alpha val="3650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5583594" y="3834898"/>
              <a:ext cx="1549400" cy="23495"/>
            </a:xfrm>
            <a:custGeom>
              <a:avLst/>
              <a:gdLst/>
              <a:ahLst/>
              <a:cxnLst/>
              <a:rect l="l" t="t" r="r" b="b"/>
              <a:pathLst>
                <a:path w="1549400" h="23495">
                  <a:moveTo>
                    <a:pt x="858872" y="0"/>
                  </a:moveTo>
                  <a:lnTo>
                    <a:pt x="690095" y="0"/>
                  </a:lnTo>
                  <a:lnTo>
                    <a:pt x="529687" y="524"/>
                  </a:lnTo>
                  <a:lnTo>
                    <a:pt x="383587" y="1519"/>
                  </a:lnTo>
                  <a:lnTo>
                    <a:pt x="255574" y="2928"/>
                  </a:lnTo>
                  <a:lnTo>
                    <a:pt x="149430" y="4693"/>
                  </a:lnTo>
                  <a:lnTo>
                    <a:pt x="68933" y="6759"/>
                  </a:lnTo>
                  <a:lnTo>
                    <a:pt x="17863" y="9068"/>
                  </a:lnTo>
                  <a:lnTo>
                    <a:pt x="0" y="11564"/>
                  </a:lnTo>
                  <a:lnTo>
                    <a:pt x="4544" y="12832"/>
                  </a:lnTo>
                  <a:lnTo>
                    <a:pt x="68933" y="16370"/>
                  </a:lnTo>
                  <a:lnTo>
                    <a:pt x="149430" y="18435"/>
                  </a:lnTo>
                  <a:lnTo>
                    <a:pt x="255574" y="20201"/>
                  </a:lnTo>
                  <a:lnTo>
                    <a:pt x="383587" y="21610"/>
                  </a:lnTo>
                  <a:lnTo>
                    <a:pt x="529687" y="22605"/>
                  </a:lnTo>
                  <a:lnTo>
                    <a:pt x="690095" y="23129"/>
                  </a:lnTo>
                  <a:lnTo>
                    <a:pt x="858872" y="23129"/>
                  </a:lnTo>
                  <a:lnTo>
                    <a:pt x="1019281" y="22605"/>
                  </a:lnTo>
                  <a:lnTo>
                    <a:pt x="1165381" y="21610"/>
                  </a:lnTo>
                  <a:lnTo>
                    <a:pt x="1293393" y="20201"/>
                  </a:lnTo>
                  <a:lnTo>
                    <a:pt x="1399537" y="18435"/>
                  </a:lnTo>
                  <a:lnTo>
                    <a:pt x="1480034" y="16370"/>
                  </a:lnTo>
                  <a:lnTo>
                    <a:pt x="1531104" y="14060"/>
                  </a:lnTo>
                  <a:lnTo>
                    <a:pt x="1548968" y="11564"/>
                  </a:lnTo>
                  <a:lnTo>
                    <a:pt x="1544423" y="10297"/>
                  </a:lnTo>
                  <a:lnTo>
                    <a:pt x="1480034" y="6759"/>
                  </a:lnTo>
                  <a:lnTo>
                    <a:pt x="1399537" y="4693"/>
                  </a:lnTo>
                  <a:lnTo>
                    <a:pt x="1293393" y="2928"/>
                  </a:lnTo>
                  <a:lnTo>
                    <a:pt x="1165381" y="1519"/>
                  </a:lnTo>
                  <a:lnTo>
                    <a:pt x="1019281" y="524"/>
                  </a:lnTo>
                  <a:lnTo>
                    <a:pt x="858872" y="0"/>
                  </a:lnTo>
                  <a:close/>
                </a:path>
              </a:pathLst>
            </a:custGeom>
            <a:solidFill>
              <a:srgbClr val="949CAE">
                <a:alpha val="3747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5590103" y="3835814"/>
              <a:ext cx="1536065" cy="21590"/>
            </a:xfrm>
            <a:custGeom>
              <a:avLst/>
              <a:gdLst/>
              <a:ahLst/>
              <a:cxnLst/>
              <a:rect l="l" t="t" r="r" b="b"/>
              <a:pathLst>
                <a:path w="1536065" h="21589">
                  <a:moveTo>
                    <a:pt x="851663" y="0"/>
                  </a:moveTo>
                  <a:lnTo>
                    <a:pt x="603232" y="183"/>
                  </a:lnTo>
                  <a:lnTo>
                    <a:pt x="380367" y="1397"/>
                  </a:lnTo>
                  <a:lnTo>
                    <a:pt x="253430" y="2692"/>
                  </a:lnTo>
                  <a:lnTo>
                    <a:pt x="148176" y="4315"/>
                  </a:lnTo>
                  <a:lnTo>
                    <a:pt x="68355" y="6214"/>
                  </a:lnTo>
                  <a:lnTo>
                    <a:pt x="17713" y="8336"/>
                  </a:lnTo>
                  <a:lnTo>
                    <a:pt x="0" y="10630"/>
                  </a:lnTo>
                  <a:lnTo>
                    <a:pt x="4506" y="11795"/>
                  </a:lnTo>
                  <a:lnTo>
                    <a:pt x="68355" y="15047"/>
                  </a:lnTo>
                  <a:lnTo>
                    <a:pt x="197858" y="17795"/>
                  </a:lnTo>
                  <a:lnTo>
                    <a:pt x="314422" y="19260"/>
                  </a:lnTo>
                  <a:lnTo>
                    <a:pt x="450796" y="20372"/>
                  </a:lnTo>
                  <a:lnTo>
                    <a:pt x="684302" y="21261"/>
                  </a:lnTo>
                  <a:lnTo>
                    <a:pt x="932735" y="21077"/>
                  </a:lnTo>
                  <a:lnTo>
                    <a:pt x="1155604" y="19864"/>
                  </a:lnTo>
                  <a:lnTo>
                    <a:pt x="1282543" y="18568"/>
                  </a:lnTo>
                  <a:lnTo>
                    <a:pt x="1387798" y="16945"/>
                  </a:lnTo>
                  <a:lnTo>
                    <a:pt x="1467620" y="15047"/>
                  </a:lnTo>
                  <a:lnTo>
                    <a:pt x="1518262" y="12924"/>
                  </a:lnTo>
                  <a:lnTo>
                    <a:pt x="1535976" y="10630"/>
                  </a:lnTo>
                  <a:lnTo>
                    <a:pt x="1531469" y="9465"/>
                  </a:lnTo>
                  <a:lnTo>
                    <a:pt x="1467620" y="6214"/>
                  </a:lnTo>
                  <a:lnTo>
                    <a:pt x="1338116" y="3466"/>
                  </a:lnTo>
                  <a:lnTo>
                    <a:pt x="1221550" y="2000"/>
                  </a:lnTo>
                  <a:lnTo>
                    <a:pt x="1085174" y="889"/>
                  </a:lnTo>
                  <a:lnTo>
                    <a:pt x="851663" y="0"/>
                  </a:lnTo>
                  <a:close/>
                </a:path>
              </a:pathLst>
            </a:custGeom>
            <a:solidFill>
              <a:srgbClr val="9299AC">
                <a:alpha val="3843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5596612" y="3836729"/>
              <a:ext cx="1523365" cy="19685"/>
            </a:xfrm>
            <a:custGeom>
              <a:avLst/>
              <a:gdLst/>
              <a:ahLst/>
              <a:cxnLst/>
              <a:rect l="l" t="t" r="r" b="b"/>
              <a:pathLst>
                <a:path w="1523365" h="19685">
                  <a:moveTo>
                    <a:pt x="678519" y="0"/>
                  </a:moveTo>
                  <a:lnTo>
                    <a:pt x="446986" y="811"/>
                  </a:lnTo>
                  <a:lnTo>
                    <a:pt x="251287" y="2456"/>
                  </a:lnTo>
                  <a:lnTo>
                    <a:pt x="146923" y="3936"/>
                  </a:lnTo>
                  <a:lnTo>
                    <a:pt x="67776" y="5668"/>
                  </a:lnTo>
                  <a:lnTo>
                    <a:pt x="17563" y="7604"/>
                  </a:lnTo>
                  <a:lnTo>
                    <a:pt x="0" y="9696"/>
                  </a:lnTo>
                  <a:lnTo>
                    <a:pt x="4468" y="10758"/>
                  </a:lnTo>
                  <a:lnTo>
                    <a:pt x="67776" y="13723"/>
                  </a:lnTo>
                  <a:lnTo>
                    <a:pt x="146923" y="15455"/>
                  </a:lnTo>
                  <a:lnTo>
                    <a:pt x="251287" y="16936"/>
                  </a:lnTo>
                  <a:lnTo>
                    <a:pt x="377152" y="18117"/>
                  </a:lnTo>
                  <a:lnTo>
                    <a:pt x="598134" y="19224"/>
                  </a:lnTo>
                  <a:lnTo>
                    <a:pt x="844464" y="19392"/>
                  </a:lnTo>
                  <a:lnTo>
                    <a:pt x="1075997" y="18581"/>
                  </a:lnTo>
                  <a:lnTo>
                    <a:pt x="1271696" y="16936"/>
                  </a:lnTo>
                  <a:lnTo>
                    <a:pt x="1376060" y="15455"/>
                  </a:lnTo>
                  <a:lnTo>
                    <a:pt x="1455207" y="13723"/>
                  </a:lnTo>
                  <a:lnTo>
                    <a:pt x="1505420" y="11788"/>
                  </a:lnTo>
                  <a:lnTo>
                    <a:pt x="1522984" y="9696"/>
                  </a:lnTo>
                  <a:lnTo>
                    <a:pt x="1518515" y="8633"/>
                  </a:lnTo>
                  <a:lnTo>
                    <a:pt x="1455207" y="5668"/>
                  </a:lnTo>
                  <a:lnTo>
                    <a:pt x="1376060" y="3936"/>
                  </a:lnTo>
                  <a:lnTo>
                    <a:pt x="1271696" y="2456"/>
                  </a:lnTo>
                  <a:lnTo>
                    <a:pt x="1145831" y="1274"/>
                  </a:lnTo>
                  <a:lnTo>
                    <a:pt x="924849" y="167"/>
                  </a:lnTo>
                  <a:lnTo>
                    <a:pt x="678519" y="0"/>
                  </a:lnTo>
                  <a:close/>
                </a:path>
              </a:pathLst>
            </a:custGeom>
            <a:solidFill>
              <a:srgbClr val="9095AB">
                <a:alpha val="3939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603121" y="3837645"/>
              <a:ext cx="1510030" cy="17780"/>
            </a:xfrm>
            <a:custGeom>
              <a:avLst/>
              <a:gdLst/>
              <a:ahLst/>
              <a:cxnLst/>
              <a:rect l="l" t="t" r="r" b="b"/>
              <a:pathLst>
                <a:path w="1510029" h="17779">
                  <a:moveTo>
                    <a:pt x="837268" y="0"/>
                  </a:moveTo>
                  <a:lnTo>
                    <a:pt x="593035" y="151"/>
                  </a:lnTo>
                  <a:lnTo>
                    <a:pt x="373936" y="1152"/>
                  </a:lnTo>
                  <a:lnTo>
                    <a:pt x="194512" y="2858"/>
                  </a:lnTo>
                  <a:lnTo>
                    <a:pt x="103079" y="4315"/>
                  </a:lnTo>
                  <a:lnTo>
                    <a:pt x="38490" y="5977"/>
                  </a:lnTo>
                  <a:lnTo>
                    <a:pt x="0" y="8762"/>
                  </a:lnTo>
                  <a:lnTo>
                    <a:pt x="4430" y="9721"/>
                  </a:lnTo>
                  <a:lnTo>
                    <a:pt x="67198" y="12400"/>
                  </a:lnTo>
                  <a:lnTo>
                    <a:pt x="145670" y="13965"/>
                  </a:lnTo>
                  <a:lnTo>
                    <a:pt x="249144" y="15303"/>
                  </a:lnTo>
                  <a:lnTo>
                    <a:pt x="443175" y="16790"/>
                  </a:lnTo>
                  <a:lnTo>
                    <a:pt x="672735" y="17524"/>
                  </a:lnTo>
                  <a:lnTo>
                    <a:pt x="916968" y="17372"/>
                  </a:lnTo>
                  <a:lnTo>
                    <a:pt x="1136067" y="16371"/>
                  </a:lnTo>
                  <a:lnTo>
                    <a:pt x="1315491" y="14665"/>
                  </a:lnTo>
                  <a:lnTo>
                    <a:pt x="1406925" y="13208"/>
                  </a:lnTo>
                  <a:lnTo>
                    <a:pt x="1471514" y="11546"/>
                  </a:lnTo>
                  <a:lnTo>
                    <a:pt x="1510004" y="8762"/>
                  </a:lnTo>
                  <a:lnTo>
                    <a:pt x="1505574" y="7802"/>
                  </a:lnTo>
                  <a:lnTo>
                    <a:pt x="1442805" y="5123"/>
                  </a:lnTo>
                  <a:lnTo>
                    <a:pt x="1364333" y="3558"/>
                  </a:lnTo>
                  <a:lnTo>
                    <a:pt x="1260859" y="2220"/>
                  </a:lnTo>
                  <a:lnTo>
                    <a:pt x="1066828" y="733"/>
                  </a:lnTo>
                  <a:lnTo>
                    <a:pt x="837268" y="0"/>
                  </a:lnTo>
                  <a:close/>
                </a:path>
              </a:pathLst>
            </a:custGeom>
            <a:solidFill>
              <a:srgbClr val="8D93A9">
                <a:alpha val="4035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609630" y="3838561"/>
              <a:ext cx="1497330" cy="15875"/>
            </a:xfrm>
            <a:custGeom>
              <a:avLst/>
              <a:gdLst/>
              <a:ahLst/>
              <a:cxnLst/>
              <a:rect l="l" t="t" r="r" b="b"/>
              <a:pathLst>
                <a:path w="1497329" h="15875">
                  <a:moveTo>
                    <a:pt x="830069" y="0"/>
                  </a:moveTo>
                  <a:lnTo>
                    <a:pt x="587937" y="135"/>
                  </a:lnTo>
                  <a:lnTo>
                    <a:pt x="370721" y="1029"/>
                  </a:lnTo>
                  <a:lnTo>
                    <a:pt x="192839" y="2554"/>
                  </a:lnTo>
                  <a:lnTo>
                    <a:pt x="102192" y="3855"/>
                  </a:lnTo>
                  <a:lnTo>
                    <a:pt x="38159" y="5340"/>
                  </a:lnTo>
                  <a:lnTo>
                    <a:pt x="0" y="7827"/>
                  </a:lnTo>
                  <a:lnTo>
                    <a:pt x="4392" y="8684"/>
                  </a:lnTo>
                  <a:lnTo>
                    <a:pt x="66620" y="11075"/>
                  </a:lnTo>
                  <a:lnTo>
                    <a:pt x="144417" y="12471"/>
                  </a:lnTo>
                  <a:lnTo>
                    <a:pt x="247002" y="13664"/>
                  </a:lnTo>
                  <a:lnTo>
                    <a:pt x="439365" y="14989"/>
                  </a:lnTo>
                  <a:lnTo>
                    <a:pt x="666952" y="15642"/>
                  </a:lnTo>
                  <a:lnTo>
                    <a:pt x="909083" y="15507"/>
                  </a:lnTo>
                  <a:lnTo>
                    <a:pt x="1126294" y="14616"/>
                  </a:lnTo>
                  <a:lnTo>
                    <a:pt x="1304173" y="13095"/>
                  </a:lnTo>
                  <a:lnTo>
                    <a:pt x="1394820" y="11796"/>
                  </a:lnTo>
                  <a:lnTo>
                    <a:pt x="1458853" y="10313"/>
                  </a:lnTo>
                  <a:lnTo>
                    <a:pt x="1497012" y="7827"/>
                  </a:lnTo>
                  <a:lnTo>
                    <a:pt x="1492620" y="6970"/>
                  </a:lnTo>
                  <a:lnTo>
                    <a:pt x="1430391" y="4577"/>
                  </a:lnTo>
                  <a:lnTo>
                    <a:pt x="1352595" y="3179"/>
                  </a:lnTo>
                  <a:lnTo>
                    <a:pt x="1250012" y="1984"/>
                  </a:lnTo>
                  <a:lnTo>
                    <a:pt x="1057652" y="655"/>
                  </a:lnTo>
                  <a:lnTo>
                    <a:pt x="830069" y="0"/>
                  </a:lnTo>
                  <a:close/>
                </a:path>
              </a:pathLst>
            </a:custGeom>
            <a:solidFill>
              <a:srgbClr val="8A91A7">
                <a:alpha val="4131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5616140" y="3839608"/>
              <a:ext cx="1484630" cy="13970"/>
            </a:xfrm>
            <a:custGeom>
              <a:avLst/>
              <a:gdLst/>
              <a:ahLst/>
              <a:cxnLst/>
              <a:rect l="l" t="t" r="r" b="b"/>
              <a:pathLst>
                <a:path w="1484629" h="13970">
                  <a:moveTo>
                    <a:pt x="901189" y="0"/>
                  </a:moveTo>
                  <a:lnTo>
                    <a:pt x="582830" y="0"/>
                  </a:lnTo>
                  <a:lnTo>
                    <a:pt x="303787" y="1175"/>
                  </a:lnTo>
                  <a:lnTo>
                    <a:pt x="143164" y="2674"/>
                  </a:lnTo>
                  <a:lnTo>
                    <a:pt x="66042" y="3903"/>
                  </a:lnTo>
                  <a:lnTo>
                    <a:pt x="17114" y="5277"/>
                  </a:lnTo>
                  <a:lnTo>
                    <a:pt x="0" y="6761"/>
                  </a:lnTo>
                  <a:lnTo>
                    <a:pt x="4353" y="7516"/>
                  </a:lnTo>
                  <a:lnTo>
                    <a:pt x="66042" y="9620"/>
                  </a:lnTo>
                  <a:lnTo>
                    <a:pt x="143164" y="10849"/>
                  </a:lnTo>
                  <a:lnTo>
                    <a:pt x="303787" y="12347"/>
                  </a:lnTo>
                  <a:lnTo>
                    <a:pt x="582830" y="13523"/>
                  </a:lnTo>
                  <a:lnTo>
                    <a:pt x="901189" y="13523"/>
                  </a:lnTo>
                  <a:lnTo>
                    <a:pt x="1180232" y="12347"/>
                  </a:lnTo>
                  <a:lnTo>
                    <a:pt x="1340856" y="10849"/>
                  </a:lnTo>
                  <a:lnTo>
                    <a:pt x="1417977" y="9620"/>
                  </a:lnTo>
                  <a:lnTo>
                    <a:pt x="1466906" y="8246"/>
                  </a:lnTo>
                  <a:lnTo>
                    <a:pt x="1484020" y="6761"/>
                  </a:lnTo>
                  <a:lnTo>
                    <a:pt x="1479666" y="6007"/>
                  </a:lnTo>
                  <a:lnTo>
                    <a:pt x="1417977" y="3903"/>
                  </a:lnTo>
                  <a:lnTo>
                    <a:pt x="1340856" y="2674"/>
                  </a:lnTo>
                  <a:lnTo>
                    <a:pt x="1180232" y="1175"/>
                  </a:lnTo>
                  <a:lnTo>
                    <a:pt x="901189" y="0"/>
                  </a:lnTo>
                  <a:close/>
                </a:path>
              </a:pathLst>
            </a:custGeom>
            <a:solidFill>
              <a:srgbClr val="878FA4">
                <a:alpha val="4227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5622649" y="3840370"/>
              <a:ext cx="1471295" cy="12065"/>
            </a:xfrm>
            <a:custGeom>
              <a:avLst/>
              <a:gdLst/>
              <a:ahLst/>
              <a:cxnLst/>
              <a:rect l="l" t="t" r="r" b="b"/>
              <a:pathLst>
                <a:path w="1471295" h="12064">
                  <a:moveTo>
                    <a:pt x="735520" y="0"/>
                  </a:moveTo>
                  <a:lnTo>
                    <a:pt x="431738" y="532"/>
                  </a:lnTo>
                  <a:lnTo>
                    <a:pt x="189492" y="1974"/>
                  </a:lnTo>
                  <a:lnTo>
                    <a:pt x="65464" y="3511"/>
                  </a:lnTo>
                  <a:lnTo>
                    <a:pt x="16964" y="4698"/>
                  </a:lnTo>
                  <a:lnTo>
                    <a:pt x="0" y="5981"/>
                  </a:lnTo>
                  <a:lnTo>
                    <a:pt x="4315" y="6633"/>
                  </a:lnTo>
                  <a:lnTo>
                    <a:pt x="65464" y="8451"/>
                  </a:lnTo>
                  <a:lnTo>
                    <a:pt x="189492" y="9988"/>
                  </a:lnTo>
                  <a:lnTo>
                    <a:pt x="431738" y="11430"/>
                  </a:lnTo>
                  <a:lnTo>
                    <a:pt x="735520" y="11963"/>
                  </a:lnTo>
                  <a:lnTo>
                    <a:pt x="1039296" y="11430"/>
                  </a:lnTo>
                  <a:lnTo>
                    <a:pt x="1281543" y="9988"/>
                  </a:lnTo>
                  <a:lnTo>
                    <a:pt x="1405574" y="8451"/>
                  </a:lnTo>
                  <a:lnTo>
                    <a:pt x="1454076" y="7264"/>
                  </a:lnTo>
                  <a:lnTo>
                    <a:pt x="1471041" y="5981"/>
                  </a:lnTo>
                  <a:lnTo>
                    <a:pt x="1466724" y="5330"/>
                  </a:lnTo>
                  <a:lnTo>
                    <a:pt x="1405574" y="3511"/>
                  </a:lnTo>
                  <a:lnTo>
                    <a:pt x="1281543" y="1974"/>
                  </a:lnTo>
                  <a:lnTo>
                    <a:pt x="1039296" y="532"/>
                  </a:lnTo>
                  <a:lnTo>
                    <a:pt x="735520" y="0"/>
                  </a:lnTo>
                  <a:close/>
                </a:path>
              </a:pathLst>
            </a:custGeom>
            <a:solidFill>
              <a:srgbClr val="858BA2">
                <a:alpha val="4323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5629158" y="3841325"/>
              <a:ext cx="1458595" cy="10160"/>
            </a:xfrm>
            <a:custGeom>
              <a:avLst/>
              <a:gdLst/>
              <a:ahLst/>
              <a:cxnLst/>
              <a:rect l="l" t="t" r="r" b="b"/>
              <a:pathLst>
                <a:path w="1458595" h="10160">
                  <a:moveTo>
                    <a:pt x="814050" y="0"/>
                  </a:moveTo>
                  <a:lnTo>
                    <a:pt x="483155" y="260"/>
                  </a:lnTo>
                  <a:lnTo>
                    <a:pt x="213525" y="1443"/>
                  </a:lnTo>
                  <a:lnTo>
                    <a:pt x="74098" y="2792"/>
                  </a:lnTo>
                  <a:lnTo>
                    <a:pt x="19253" y="3852"/>
                  </a:lnTo>
                  <a:lnTo>
                    <a:pt x="0" y="5007"/>
                  </a:lnTo>
                  <a:lnTo>
                    <a:pt x="4904" y="5595"/>
                  </a:lnTo>
                  <a:lnTo>
                    <a:pt x="160157" y="8160"/>
                  </a:lnTo>
                  <a:lnTo>
                    <a:pt x="338202" y="9264"/>
                  </a:lnTo>
                  <a:lnTo>
                    <a:pt x="644008" y="10015"/>
                  </a:lnTo>
                  <a:lnTo>
                    <a:pt x="974899" y="9755"/>
                  </a:lnTo>
                  <a:lnTo>
                    <a:pt x="1244525" y="8571"/>
                  </a:lnTo>
                  <a:lnTo>
                    <a:pt x="1383951" y="7223"/>
                  </a:lnTo>
                  <a:lnTo>
                    <a:pt x="1438795" y="6162"/>
                  </a:lnTo>
                  <a:lnTo>
                    <a:pt x="1458048" y="5007"/>
                  </a:lnTo>
                  <a:lnTo>
                    <a:pt x="1453144" y="4420"/>
                  </a:lnTo>
                  <a:lnTo>
                    <a:pt x="1297892" y="1855"/>
                  </a:lnTo>
                  <a:lnTo>
                    <a:pt x="1119849" y="751"/>
                  </a:lnTo>
                  <a:lnTo>
                    <a:pt x="814050" y="0"/>
                  </a:lnTo>
                  <a:close/>
                </a:path>
              </a:pathLst>
            </a:custGeom>
            <a:solidFill>
              <a:srgbClr val="8389A0">
                <a:alpha val="44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635668" y="3842321"/>
              <a:ext cx="1445260" cy="8255"/>
            </a:xfrm>
            <a:custGeom>
              <a:avLst/>
              <a:gdLst/>
              <a:ahLst/>
              <a:cxnLst/>
              <a:rect l="l" t="t" r="r" b="b"/>
              <a:pathLst>
                <a:path w="1445259" h="8254">
                  <a:moveTo>
                    <a:pt x="888199" y="0"/>
                  </a:moveTo>
                  <a:lnTo>
                    <a:pt x="478852" y="130"/>
                  </a:lnTo>
                  <a:lnTo>
                    <a:pt x="158733" y="1425"/>
                  </a:lnTo>
                  <a:lnTo>
                    <a:pt x="42123" y="2607"/>
                  </a:lnTo>
                  <a:lnTo>
                    <a:pt x="0" y="3994"/>
                  </a:lnTo>
                  <a:lnTo>
                    <a:pt x="4861" y="4473"/>
                  </a:lnTo>
                  <a:lnTo>
                    <a:pt x="19082" y="4937"/>
                  </a:lnTo>
                  <a:lnTo>
                    <a:pt x="73439" y="5801"/>
                  </a:lnTo>
                  <a:lnTo>
                    <a:pt x="211626" y="6897"/>
                  </a:lnTo>
                  <a:lnTo>
                    <a:pt x="556861" y="7988"/>
                  </a:lnTo>
                  <a:lnTo>
                    <a:pt x="966211" y="7857"/>
                  </a:lnTo>
                  <a:lnTo>
                    <a:pt x="1286334" y="6563"/>
                  </a:lnTo>
                  <a:lnTo>
                    <a:pt x="1402946" y="5380"/>
                  </a:lnTo>
                  <a:lnTo>
                    <a:pt x="1440208" y="4473"/>
                  </a:lnTo>
                  <a:lnTo>
                    <a:pt x="1445069" y="3994"/>
                  </a:lnTo>
                  <a:lnTo>
                    <a:pt x="1440208" y="3514"/>
                  </a:lnTo>
                  <a:lnTo>
                    <a:pt x="1425986" y="3051"/>
                  </a:lnTo>
                  <a:lnTo>
                    <a:pt x="1371629" y="2186"/>
                  </a:lnTo>
                  <a:lnTo>
                    <a:pt x="1233441" y="1090"/>
                  </a:lnTo>
                  <a:lnTo>
                    <a:pt x="888199" y="0"/>
                  </a:lnTo>
                  <a:close/>
                </a:path>
              </a:pathLst>
            </a:custGeom>
            <a:solidFill>
              <a:srgbClr val="80869F">
                <a:alpha val="4515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657456" y="3843756"/>
              <a:ext cx="1402080" cy="5080"/>
            </a:xfrm>
            <a:custGeom>
              <a:avLst/>
              <a:gdLst/>
              <a:ahLst/>
              <a:cxnLst/>
              <a:rect l="l" t="t" r="r" b="b"/>
              <a:pathLst>
                <a:path w="1402079" h="5079">
                  <a:moveTo>
                    <a:pt x="1401508" y="1270"/>
                  </a:moveTo>
                  <a:lnTo>
                    <a:pt x="1251102" y="1270"/>
                  </a:lnTo>
                  <a:lnTo>
                    <a:pt x="1251102" y="0"/>
                  </a:lnTo>
                  <a:lnTo>
                    <a:pt x="146558" y="0"/>
                  </a:lnTo>
                  <a:lnTo>
                    <a:pt x="146558" y="1270"/>
                  </a:lnTo>
                  <a:lnTo>
                    <a:pt x="3530" y="1270"/>
                  </a:lnTo>
                  <a:lnTo>
                    <a:pt x="3530" y="254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150406" y="3810"/>
                  </a:lnTo>
                  <a:lnTo>
                    <a:pt x="150406" y="5080"/>
                  </a:lnTo>
                  <a:lnTo>
                    <a:pt x="1254950" y="5080"/>
                  </a:lnTo>
                  <a:lnTo>
                    <a:pt x="1254950" y="3810"/>
                  </a:lnTo>
                  <a:lnTo>
                    <a:pt x="1397965" y="3810"/>
                  </a:lnTo>
                  <a:lnTo>
                    <a:pt x="1397965" y="2540"/>
                  </a:lnTo>
                  <a:lnTo>
                    <a:pt x="1401508" y="2540"/>
                  </a:lnTo>
                  <a:lnTo>
                    <a:pt x="1401508" y="1270"/>
                  </a:lnTo>
                  <a:close/>
                </a:path>
              </a:pathLst>
            </a:custGeom>
            <a:solidFill>
              <a:srgbClr val="7C859D">
                <a:alpha val="4611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686717" y="3843743"/>
              <a:ext cx="1343025" cy="5080"/>
            </a:xfrm>
            <a:custGeom>
              <a:avLst/>
              <a:gdLst/>
              <a:ahLst/>
              <a:cxnLst/>
              <a:rect l="l" t="t" r="r" b="b"/>
              <a:pathLst>
                <a:path w="1343025" h="5079">
                  <a:moveTo>
                    <a:pt x="1342999" y="1270"/>
                  </a:moveTo>
                  <a:lnTo>
                    <a:pt x="824865" y="1270"/>
                  </a:lnTo>
                  <a:lnTo>
                    <a:pt x="824865" y="0"/>
                  </a:lnTo>
                  <a:lnTo>
                    <a:pt x="434695" y="0"/>
                  </a:lnTo>
                  <a:lnTo>
                    <a:pt x="434695" y="1270"/>
                  </a:lnTo>
                  <a:lnTo>
                    <a:pt x="9194" y="1270"/>
                  </a:lnTo>
                  <a:lnTo>
                    <a:pt x="9194" y="254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518160" y="3810"/>
                  </a:lnTo>
                  <a:lnTo>
                    <a:pt x="518160" y="5080"/>
                  </a:lnTo>
                  <a:lnTo>
                    <a:pt x="908316" y="5080"/>
                  </a:lnTo>
                  <a:lnTo>
                    <a:pt x="908316" y="3810"/>
                  </a:lnTo>
                  <a:lnTo>
                    <a:pt x="1333817" y="3810"/>
                  </a:lnTo>
                  <a:lnTo>
                    <a:pt x="1333817" y="2540"/>
                  </a:lnTo>
                  <a:lnTo>
                    <a:pt x="1342999" y="2540"/>
                  </a:lnTo>
                  <a:lnTo>
                    <a:pt x="1342999" y="1270"/>
                  </a:lnTo>
                  <a:close/>
                </a:path>
              </a:pathLst>
            </a:custGeom>
            <a:solidFill>
              <a:srgbClr val="79829B">
                <a:alpha val="4707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846305" y="3845001"/>
              <a:ext cx="1024255" cy="2540"/>
            </a:xfrm>
            <a:custGeom>
              <a:avLst/>
              <a:gdLst/>
              <a:ahLst/>
              <a:cxnLst/>
              <a:rect l="l" t="t" r="r" b="b"/>
              <a:pathLst>
                <a:path w="1024254" h="2539">
                  <a:moveTo>
                    <a:pt x="1023874" y="1270"/>
                  </a:moveTo>
                  <a:lnTo>
                    <a:pt x="738847" y="1270"/>
                  </a:lnTo>
                  <a:lnTo>
                    <a:pt x="738847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285026" y="1270"/>
                  </a:lnTo>
                  <a:lnTo>
                    <a:pt x="285026" y="2540"/>
                  </a:lnTo>
                  <a:lnTo>
                    <a:pt x="1023874" y="2540"/>
                  </a:lnTo>
                  <a:lnTo>
                    <a:pt x="1023874" y="1270"/>
                  </a:lnTo>
                  <a:close/>
                </a:path>
              </a:pathLst>
            </a:custGeom>
            <a:solidFill>
              <a:srgbClr val="788099">
                <a:alpha val="4803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661704" y="3846242"/>
              <a:ext cx="1393190" cy="0"/>
            </a:xfrm>
            <a:custGeom>
              <a:avLst/>
              <a:gdLst/>
              <a:ahLst/>
              <a:cxnLst/>
              <a:rect l="l" t="t" r="r" b="b"/>
              <a:pathLst>
                <a:path w="1393190">
                  <a:moveTo>
                    <a:pt x="1393113" y="0"/>
                  </a:moveTo>
                  <a:lnTo>
                    <a:pt x="0" y="0"/>
                  </a:lnTo>
                  <a:lnTo>
                    <a:pt x="1393113" y="0"/>
                  </a:lnTo>
                  <a:close/>
                </a:path>
              </a:pathLst>
            </a:custGeom>
            <a:solidFill>
              <a:srgbClr val="757C96">
                <a:alpha val="48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3" name="object 6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731662" y="2896577"/>
              <a:ext cx="1350975" cy="910869"/>
            </a:xfrm>
            <a:prstGeom prst="rect">
              <a:avLst/>
            </a:prstGeom>
          </p:spPr>
        </p:pic>
        <p:pic>
          <p:nvPicPr>
            <p:cNvPr id="64" name="object 6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639358" y="3795382"/>
              <a:ext cx="1542135" cy="51803"/>
            </a:xfrm>
            <a:prstGeom prst="rect">
              <a:avLst/>
            </a:prstGeom>
          </p:spPr>
        </p:pic>
        <p:pic>
          <p:nvPicPr>
            <p:cNvPr id="65" name="object 6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91225" y="2949613"/>
              <a:ext cx="1231849" cy="818489"/>
            </a:xfrm>
            <a:prstGeom prst="rect">
              <a:avLst/>
            </a:prstGeom>
          </p:spPr>
        </p:pic>
        <p:pic>
          <p:nvPicPr>
            <p:cNvPr id="66" name="object 6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821525" y="2979285"/>
              <a:ext cx="577214" cy="772591"/>
            </a:xfrm>
            <a:prstGeom prst="rect">
              <a:avLst/>
            </a:prstGeom>
          </p:spPr>
        </p:pic>
        <p:pic>
          <p:nvPicPr>
            <p:cNvPr id="67" name="object 6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818238" y="2980270"/>
              <a:ext cx="537921" cy="735330"/>
            </a:xfrm>
            <a:prstGeom prst="rect">
              <a:avLst/>
            </a:prstGeom>
          </p:spPr>
        </p:pic>
        <p:pic>
          <p:nvPicPr>
            <p:cNvPr id="68" name="object 6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098387" y="3262190"/>
              <a:ext cx="198485" cy="192481"/>
            </a:xfrm>
            <a:prstGeom prst="rect">
              <a:avLst/>
            </a:prstGeom>
          </p:spPr>
        </p:pic>
        <p:pic>
          <p:nvPicPr>
            <p:cNvPr id="69" name="object 6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853480" y="3086938"/>
              <a:ext cx="233857" cy="118859"/>
            </a:xfrm>
            <a:prstGeom prst="rect">
              <a:avLst/>
            </a:prstGeom>
          </p:spPr>
        </p:pic>
        <p:sp>
          <p:nvSpPr>
            <p:cNvPr id="70" name="object 70"/>
            <p:cNvSpPr/>
            <p:nvPr/>
          </p:nvSpPr>
          <p:spPr>
            <a:xfrm>
              <a:off x="5952005" y="3125569"/>
              <a:ext cx="41910" cy="41910"/>
            </a:xfrm>
            <a:custGeom>
              <a:avLst/>
              <a:gdLst/>
              <a:ahLst/>
              <a:cxnLst/>
              <a:rect l="l" t="t" r="r" b="b"/>
              <a:pathLst>
                <a:path w="41910" h="41910">
                  <a:moveTo>
                    <a:pt x="32524" y="0"/>
                  </a:moveTo>
                  <a:lnTo>
                    <a:pt x="1397" y="0"/>
                  </a:lnTo>
                  <a:lnTo>
                    <a:pt x="125" y="1282"/>
                  </a:lnTo>
                  <a:lnTo>
                    <a:pt x="0" y="32524"/>
                  </a:lnTo>
                  <a:lnTo>
                    <a:pt x="571" y="35217"/>
                  </a:lnTo>
                  <a:lnTo>
                    <a:pt x="1270" y="36779"/>
                  </a:lnTo>
                  <a:lnTo>
                    <a:pt x="4546" y="40055"/>
                  </a:lnTo>
                  <a:lnTo>
                    <a:pt x="6121" y="40766"/>
                  </a:lnTo>
                  <a:lnTo>
                    <a:pt x="8801" y="41338"/>
                  </a:lnTo>
                  <a:lnTo>
                    <a:pt x="39928" y="41338"/>
                  </a:lnTo>
                  <a:lnTo>
                    <a:pt x="41199" y="40055"/>
                  </a:lnTo>
                  <a:lnTo>
                    <a:pt x="41325" y="27457"/>
                  </a:lnTo>
                  <a:lnTo>
                    <a:pt x="16916" y="27457"/>
                  </a:lnTo>
                  <a:lnTo>
                    <a:pt x="13881" y="24422"/>
                  </a:lnTo>
                  <a:lnTo>
                    <a:pt x="13881" y="16929"/>
                  </a:lnTo>
                  <a:lnTo>
                    <a:pt x="16916" y="13881"/>
                  </a:lnTo>
                  <a:lnTo>
                    <a:pt x="41325" y="13881"/>
                  </a:lnTo>
                  <a:lnTo>
                    <a:pt x="41325" y="8813"/>
                  </a:lnTo>
                  <a:lnTo>
                    <a:pt x="40754" y="6121"/>
                  </a:lnTo>
                  <a:lnTo>
                    <a:pt x="40055" y="4559"/>
                  </a:lnTo>
                  <a:lnTo>
                    <a:pt x="36779" y="1282"/>
                  </a:lnTo>
                  <a:lnTo>
                    <a:pt x="35204" y="584"/>
                  </a:lnTo>
                  <a:lnTo>
                    <a:pt x="32524" y="0"/>
                  </a:lnTo>
                  <a:close/>
                </a:path>
                <a:path w="41910" h="41910">
                  <a:moveTo>
                    <a:pt x="41325" y="13881"/>
                  </a:moveTo>
                  <a:lnTo>
                    <a:pt x="24409" y="13881"/>
                  </a:lnTo>
                  <a:lnTo>
                    <a:pt x="27444" y="16929"/>
                  </a:lnTo>
                  <a:lnTo>
                    <a:pt x="27444" y="24422"/>
                  </a:lnTo>
                  <a:lnTo>
                    <a:pt x="24409" y="27457"/>
                  </a:lnTo>
                  <a:lnTo>
                    <a:pt x="41325" y="27457"/>
                  </a:lnTo>
                  <a:lnTo>
                    <a:pt x="41325" y="13881"/>
                  </a:lnTo>
                  <a:close/>
                </a:path>
              </a:pathLst>
            </a:custGeom>
            <a:solidFill>
              <a:srgbClr val="80777D">
                <a:alpha val="36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1" name="object 7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853480" y="3016262"/>
              <a:ext cx="458470" cy="39458"/>
            </a:xfrm>
            <a:prstGeom prst="rect">
              <a:avLst/>
            </a:prstGeom>
          </p:spPr>
        </p:pic>
        <p:sp>
          <p:nvSpPr>
            <p:cNvPr id="72" name="object 72"/>
            <p:cNvSpPr/>
            <p:nvPr/>
          </p:nvSpPr>
          <p:spPr>
            <a:xfrm>
              <a:off x="5866559" y="3518340"/>
              <a:ext cx="277495" cy="12700"/>
            </a:xfrm>
            <a:custGeom>
              <a:avLst/>
              <a:gdLst/>
              <a:ahLst/>
              <a:cxnLst/>
              <a:rect l="l" t="t" r="r" b="b"/>
              <a:pathLst>
                <a:path w="277495" h="12700">
                  <a:moveTo>
                    <a:pt x="275539" y="0"/>
                  </a:moveTo>
                  <a:lnTo>
                    <a:pt x="1904" y="0"/>
                  </a:lnTo>
                  <a:lnTo>
                    <a:pt x="0" y="1892"/>
                  </a:lnTo>
                  <a:lnTo>
                    <a:pt x="0" y="10667"/>
                  </a:lnTo>
                  <a:lnTo>
                    <a:pt x="1904" y="12560"/>
                  </a:lnTo>
                  <a:lnTo>
                    <a:pt x="273215" y="12560"/>
                  </a:lnTo>
                  <a:lnTo>
                    <a:pt x="275539" y="12560"/>
                  </a:lnTo>
                  <a:lnTo>
                    <a:pt x="277431" y="10667"/>
                  </a:lnTo>
                  <a:lnTo>
                    <a:pt x="277431" y="1892"/>
                  </a:lnTo>
                  <a:lnTo>
                    <a:pt x="275539" y="0"/>
                  </a:lnTo>
                  <a:close/>
                </a:path>
              </a:pathLst>
            </a:custGeom>
            <a:solidFill>
              <a:srgbClr val="3C3C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3" name="object 73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866561" y="3515347"/>
              <a:ext cx="277431" cy="12573"/>
            </a:xfrm>
            <a:prstGeom prst="rect">
              <a:avLst/>
            </a:prstGeom>
          </p:spPr>
        </p:pic>
        <p:sp>
          <p:nvSpPr>
            <p:cNvPr id="74" name="object 74"/>
            <p:cNvSpPr/>
            <p:nvPr/>
          </p:nvSpPr>
          <p:spPr>
            <a:xfrm>
              <a:off x="5866559" y="3550931"/>
              <a:ext cx="277495" cy="12700"/>
            </a:xfrm>
            <a:custGeom>
              <a:avLst/>
              <a:gdLst/>
              <a:ahLst/>
              <a:cxnLst/>
              <a:rect l="l" t="t" r="r" b="b"/>
              <a:pathLst>
                <a:path w="277495" h="12700">
                  <a:moveTo>
                    <a:pt x="275539" y="0"/>
                  </a:moveTo>
                  <a:lnTo>
                    <a:pt x="1904" y="0"/>
                  </a:lnTo>
                  <a:lnTo>
                    <a:pt x="0" y="1892"/>
                  </a:lnTo>
                  <a:lnTo>
                    <a:pt x="0" y="10667"/>
                  </a:lnTo>
                  <a:lnTo>
                    <a:pt x="1904" y="12560"/>
                  </a:lnTo>
                  <a:lnTo>
                    <a:pt x="273215" y="12560"/>
                  </a:lnTo>
                  <a:lnTo>
                    <a:pt x="275539" y="12560"/>
                  </a:lnTo>
                  <a:lnTo>
                    <a:pt x="277431" y="10667"/>
                  </a:lnTo>
                  <a:lnTo>
                    <a:pt x="277431" y="1892"/>
                  </a:lnTo>
                  <a:lnTo>
                    <a:pt x="275539" y="0"/>
                  </a:lnTo>
                  <a:close/>
                </a:path>
              </a:pathLst>
            </a:custGeom>
            <a:solidFill>
              <a:srgbClr val="3C3C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5" name="object 7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866561" y="3547935"/>
              <a:ext cx="277431" cy="12572"/>
            </a:xfrm>
            <a:prstGeom prst="rect">
              <a:avLst/>
            </a:prstGeom>
          </p:spPr>
        </p:pic>
        <p:sp>
          <p:nvSpPr>
            <p:cNvPr id="76" name="object 76"/>
            <p:cNvSpPr/>
            <p:nvPr/>
          </p:nvSpPr>
          <p:spPr>
            <a:xfrm>
              <a:off x="5866559" y="3583520"/>
              <a:ext cx="277495" cy="12700"/>
            </a:xfrm>
            <a:custGeom>
              <a:avLst/>
              <a:gdLst/>
              <a:ahLst/>
              <a:cxnLst/>
              <a:rect l="l" t="t" r="r" b="b"/>
              <a:pathLst>
                <a:path w="277495" h="12700">
                  <a:moveTo>
                    <a:pt x="275539" y="0"/>
                  </a:moveTo>
                  <a:lnTo>
                    <a:pt x="1904" y="0"/>
                  </a:lnTo>
                  <a:lnTo>
                    <a:pt x="0" y="1892"/>
                  </a:lnTo>
                  <a:lnTo>
                    <a:pt x="0" y="10667"/>
                  </a:lnTo>
                  <a:lnTo>
                    <a:pt x="1904" y="12560"/>
                  </a:lnTo>
                  <a:lnTo>
                    <a:pt x="273215" y="12560"/>
                  </a:lnTo>
                  <a:lnTo>
                    <a:pt x="275539" y="12560"/>
                  </a:lnTo>
                  <a:lnTo>
                    <a:pt x="277431" y="10667"/>
                  </a:lnTo>
                  <a:lnTo>
                    <a:pt x="277431" y="1892"/>
                  </a:lnTo>
                  <a:lnTo>
                    <a:pt x="275539" y="0"/>
                  </a:lnTo>
                  <a:close/>
                </a:path>
              </a:pathLst>
            </a:custGeom>
            <a:solidFill>
              <a:srgbClr val="3C3C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7" name="object 7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866561" y="3580536"/>
              <a:ext cx="277431" cy="12560"/>
            </a:xfrm>
            <a:prstGeom prst="rect">
              <a:avLst/>
            </a:prstGeom>
          </p:spPr>
        </p:pic>
        <p:sp>
          <p:nvSpPr>
            <p:cNvPr id="78" name="object 78"/>
            <p:cNvSpPr/>
            <p:nvPr/>
          </p:nvSpPr>
          <p:spPr>
            <a:xfrm>
              <a:off x="5866559" y="3616111"/>
              <a:ext cx="277495" cy="12700"/>
            </a:xfrm>
            <a:custGeom>
              <a:avLst/>
              <a:gdLst/>
              <a:ahLst/>
              <a:cxnLst/>
              <a:rect l="l" t="t" r="r" b="b"/>
              <a:pathLst>
                <a:path w="277495" h="12700">
                  <a:moveTo>
                    <a:pt x="275539" y="0"/>
                  </a:moveTo>
                  <a:lnTo>
                    <a:pt x="1904" y="0"/>
                  </a:lnTo>
                  <a:lnTo>
                    <a:pt x="0" y="1892"/>
                  </a:lnTo>
                  <a:lnTo>
                    <a:pt x="0" y="10667"/>
                  </a:lnTo>
                  <a:lnTo>
                    <a:pt x="1904" y="12560"/>
                  </a:lnTo>
                  <a:lnTo>
                    <a:pt x="273215" y="12560"/>
                  </a:lnTo>
                  <a:lnTo>
                    <a:pt x="275539" y="12560"/>
                  </a:lnTo>
                  <a:lnTo>
                    <a:pt x="277431" y="10667"/>
                  </a:lnTo>
                  <a:lnTo>
                    <a:pt x="277431" y="1892"/>
                  </a:lnTo>
                  <a:lnTo>
                    <a:pt x="275539" y="0"/>
                  </a:lnTo>
                  <a:close/>
                </a:path>
              </a:pathLst>
            </a:custGeom>
            <a:solidFill>
              <a:srgbClr val="3C3C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9" name="object 7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866561" y="3613124"/>
              <a:ext cx="277431" cy="12560"/>
            </a:xfrm>
            <a:prstGeom prst="rect">
              <a:avLst/>
            </a:prstGeom>
          </p:spPr>
        </p:pic>
        <p:sp>
          <p:nvSpPr>
            <p:cNvPr id="80" name="object 80"/>
            <p:cNvSpPr/>
            <p:nvPr/>
          </p:nvSpPr>
          <p:spPr>
            <a:xfrm>
              <a:off x="6111953" y="3096529"/>
              <a:ext cx="131445" cy="9525"/>
            </a:xfrm>
            <a:custGeom>
              <a:avLst/>
              <a:gdLst/>
              <a:ahLst/>
              <a:cxnLst/>
              <a:rect l="l" t="t" r="r" b="b"/>
              <a:pathLst>
                <a:path w="131445" h="9525">
                  <a:moveTo>
                    <a:pt x="129539" y="0"/>
                  </a:moveTo>
                  <a:lnTo>
                    <a:pt x="1892" y="0"/>
                  </a:lnTo>
                  <a:lnTo>
                    <a:pt x="0" y="1892"/>
                  </a:lnTo>
                  <a:lnTo>
                    <a:pt x="0" y="7518"/>
                  </a:lnTo>
                  <a:lnTo>
                    <a:pt x="1892" y="9410"/>
                  </a:lnTo>
                  <a:lnTo>
                    <a:pt x="127215" y="9410"/>
                  </a:lnTo>
                  <a:lnTo>
                    <a:pt x="129539" y="9410"/>
                  </a:lnTo>
                  <a:lnTo>
                    <a:pt x="131432" y="7518"/>
                  </a:lnTo>
                  <a:lnTo>
                    <a:pt x="131432" y="1892"/>
                  </a:lnTo>
                  <a:lnTo>
                    <a:pt x="129539" y="0"/>
                  </a:lnTo>
                  <a:close/>
                </a:path>
              </a:pathLst>
            </a:custGeom>
            <a:solidFill>
              <a:srgbClr val="3C3C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1" name="object 8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111950" y="3094278"/>
              <a:ext cx="131432" cy="9423"/>
            </a:xfrm>
            <a:prstGeom prst="rect">
              <a:avLst/>
            </a:prstGeom>
          </p:spPr>
        </p:pic>
        <p:sp>
          <p:nvSpPr>
            <p:cNvPr id="82" name="object 82"/>
            <p:cNvSpPr/>
            <p:nvPr/>
          </p:nvSpPr>
          <p:spPr>
            <a:xfrm>
              <a:off x="6111953" y="3119316"/>
              <a:ext cx="131445" cy="9525"/>
            </a:xfrm>
            <a:custGeom>
              <a:avLst/>
              <a:gdLst/>
              <a:ahLst/>
              <a:cxnLst/>
              <a:rect l="l" t="t" r="r" b="b"/>
              <a:pathLst>
                <a:path w="131445" h="9525">
                  <a:moveTo>
                    <a:pt x="129539" y="0"/>
                  </a:moveTo>
                  <a:lnTo>
                    <a:pt x="1892" y="0"/>
                  </a:lnTo>
                  <a:lnTo>
                    <a:pt x="0" y="1892"/>
                  </a:lnTo>
                  <a:lnTo>
                    <a:pt x="0" y="7518"/>
                  </a:lnTo>
                  <a:lnTo>
                    <a:pt x="1892" y="9410"/>
                  </a:lnTo>
                  <a:lnTo>
                    <a:pt x="127215" y="9410"/>
                  </a:lnTo>
                  <a:lnTo>
                    <a:pt x="129539" y="9410"/>
                  </a:lnTo>
                  <a:lnTo>
                    <a:pt x="131432" y="7518"/>
                  </a:lnTo>
                  <a:lnTo>
                    <a:pt x="131432" y="1892"/>
                  </a:lnTo>
                  <a:lnTo>
                    <a:pt x="129539" y="0"/>
                  </a:lnTo>
                  <a:close/>
                </a:path>
              </a:pathLst>
            </a:custGeom>
            <a:solidFill>
              <a:srgbClr val="3C3C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3" name="object 83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111950" y="3117075"/>
              <a:ext cx="131432" cy="9423"/>
            </a:xfrm>
            <a:prstGeom prst="rect">
              <a:avLst/>
            </a:prstGeom>
          </p:spPr>
        </p:pic>
        <p:sp>
          <p:nvSpPr>
            <p:cNvPr id="84" name="object 84"/>
            <p:cNvSpPr/>
            <p:nvPr/>
          </p:nvSpPr>
          <p:spPr>
            <a:xfrm>
              <a:off x="6111953" y="3142104"/>
              <a:ext cx="131445" cy="9525"/>
            </a:xfrm>
            <a:custGeom>
              <a:avLst/>
              <a:gdLst/>
              <a:ahLst/>
              <a:cxnLst/>
              <a:rect l="l" t="t" r="r" b="b"/>
              <a:pathLst>
                <a:path w="131445" h="9525">
                  <a:moveTo>
                    <a:pt x="129539" y="0"/>
                  </a:moveTo>
                  <a:lnTo>
                    <a:pt x="1892" y="0"/>
                  </a:lnTo>
                  <a:lnTo>
                    <a:pt x="0" y="1892"/>
                  </a:lnTo>
                  <a:lnTo>
                    <a:pt x="0" y="7518"/>
                  </a:lnTo>
                  <a:lnTo>
                    <a:pt x="1892" y="9410"/>
                  </a:lnTo>
                  <a:lnTo>
                    <a:pt x="127215" y="9410"/>
                  </a:lnTo>
                  <a:lnTo>
                    <a:pt x="129539" y="9410"/>
                  </a:lnTo>
                  <a:lnTo>
                    <a:pt x="131432" y="7518"/>
                  </a:lnTo>
                  <a:lnTo>
                    <a:pt x="131432" y="1892"/>
                  </a:lnTo>
                  <a:lnTo>
                    <a:pt x="129539" y="0"/>
                  </a:lnTo>
                  <a:close/>
                </a:path>
              </a:pathLst>
            </a:custGeom>
            <a:solidFill>
              <a:srgbClr val="3C3C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5" name="object 8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111950" y="3139871"/>
              <a:ext cx="131432" cy="9397"/>
            </a:xfrm>
            <a:prstGeom prst="rect">
              <a:avLst/>
            </a:prstGeom>
          </p:spPr>
        </p:pic>
        <p:sp>
          <p:nvSpPr>
            <p:cNvPr id="86" name="object 86"/>
            <p:cNvSpPr/>
            <p:nvPr/>
          </p:nvSpPr>
          <p:spPr>
            <a:xfrm>
              <a:off x="6111953" y="3164892"/>
              <a:ext cx="131445" cy="9525"/>
            </a:xfrm>
            <a:custGeom>
              <a:avLst/>
              <a:gdLst/>
              <a:ahLst/>
              <a:cxnLst/>
              <a:rect l="l" t="t" r="r" b="b"/>
              <a:pathLst>
                <a:path w="131445" h="9525">
                  <a:moveTo>
                    <a:pt x="129539" y="0"/>
                  </a:moveTo>
                  <a:lnTo>
                    <a:pt x="1892" y="0"/>
                  </a:lnTo>
                  <a:lnTo>
                    <a:pt x="0" y="1892"/>
                  </a:lnTo>
                  <a:lnTo>
                    <a:pt x="0" y="7518"/>
                  </a:lnTo>
                  <a:lnTo>
                    <a:pt x="1892" y="9410"/>
                  </a:lnTo>
                  <a:lnTo>
                    <a:pt x="127215" y="9410"/>
                  </a:lnTo>
                  <a:lnTo>
                    <a:pt x="129539" y="9410"/>
                  </a:lnTo>
                  <a:lnTo>
                    <a:pt x="131432" y="7518"/>
                  </a:lnTo>
                  <a:lnTo>
                    <a:pt x="131432" y="1892"/>
                  </a:lnTo>
                  <a:lnTo>
                    <a:pt x="129539" y="0"/>
                  </a:lnTo>
                  <a:close/>
                </a:path>
              </a:pathLst>
            </a:custGeom>
            <a:solidFill>
              <a:srgbClr val="3C3C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7" name="object 87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111950" y="3162643"/>
              <a:ext cx="131432" cy="9423"/>
            </a:xfrm>
            <a:prstGeom prst="rect">
              <a:avLst/>
            </a:prstGeom>
          </p:spPr>
        </p:pic>
        <p:sp>
          <p:nvSpPr>
            <p:cNvPr id="88" name="object 88"/>
            <p:cNvSpPr/>
            <p:nvPr/>
          </p:nvSpPr>
          <p:spPr>
            <a:xfrm>
              <a:off x="6111953" y="3187679"/>
              <a:ext cx="131445" cy="9525"/>
            </a:xfrm>
            <a:custGeom>
              <a:avLst/>
              <a:gdLst/>
              <a:ahLst/>
              <a:cxnLst/>
              <a:rect l="l" t="t" r="r" b="b"/>
              <a:pathLst>
                <a:path w="131445" h="9525">
                  <a:moveTo>
                    <a:pt x="129539" y="0"/>
                  </a:moveTo>
                  <a:lnTo>
                    <a:pt x="1892" y="0"/>
                  </a:lnTo>
                  <a:lnTo>
                    <a:pt x="0" y="1892"/>
                  </a:lnTo>
                  <a:lnTo>
                    <a:pt x="0" y="7518"/>
                  </a:lnTo>
                  <a:lnTo>
                    <a:pt x="1892" y="9410"/>
                  </a:lnTo>
                  <a:lnTo>
                    <a:pt x="127215" y="9410"/>
                  </a:lnTo>
                  <a:lnTo>
                    <a:pt x="129539" y="9410"/>
                  </a:lnTo>
                  <a:lnTo>
                    <a:pt x="131432" y="7518"/>
                  </a:lnTo>
                  <a:lnTo>
                    <a:pt x="131432" y="1892"/>
                  </a:lnTo>
                  <a:lnTo>
                    <a:pt x="129539" y="0"/>
                  </a:lnTo>
                  <a:close/>
                </a:path>
              </a:pathLst>
            </a:custGeom>
            <a:solidFill>
              <a:srgbClr val="3C3C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9" name="object 89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111950" y="3185439"/>
              <a:ext cx="131432" cy="9423"/>
            </a:xfrm>
            <a:prstGeom prst="rect">
              <a:avLst/>
            </a:prstGeom>
          </p:spPr>
        </p:pic>
        <p:sp>
          <p:nvSpPr>
            <p:cNvPr id="90" name="object 90"/>
            <p:cNvSpPr/>
            <p:nvPr/>
          </p:nvSpPr>
          <p:spPr>
            <a:xfrm>
              <a:off x="6267211" y="3117430"/>
              <a:ext cx="57785" cy="10795"/>
            </a:xfrm>
            <a:custGeom>
              <a:avLst/>
              <a:gdLst/>
              <a:ahLst/>
              <a:cxnLst/>
              <a:rect l="l" t="t" r="r" b="b"/>
              <a:pathLst>
                <a:path w="57785" h="10794">
                  <a:moveTo>
                    <a:pt x="28727" y="0"/>
                  </a:moveTo>
                  <a:lnTo>
                    <a:pt x="17546" y="417"/>
                  </a:lnTo>
                  <a:lnTo>
                    <a:pt x="8415" y="1555"/>
                  </a:lnTo>
                  <a:lnTo>
                    <a:pt x="2258" y="3246"/>
                  </a:lnTo>
                  <a:lnTo>
                    <a:pt x="0" y="5321"/>
                  </a:lnTo>
                  <a:lnTo>
                    <a:pt x="2258" y="7395"/>
                  </a:lnTo>
                  <a:lnTo>
                    <a:pt x="8415" y="9086"/>
                  </a:lnTo>
                  <a:lnTo>
                    <a:pt x="17546" y="10225"/>
                  </a:lnTo>
                  <a:lnTo>
                    <a:pt x="28727" y="10642"/>
                  </a:lnTo>
                  <a:lnTo>
                    <a:pt x="39905" y="10225"/>
                  </a:lnTo>
                  <a:lnTo>
                    <a:pt x="49033" y="9086"/>
                  </a:lnTo>
                  <a:lnTo>
                    <a:pt x="55186" y="7395"/>
                  </a:lnTo>
                  <a:lnTo>
                    <a:pt x="57442" y="5321"/>
                  </a:lnTo>
                  <a:lnTo>
                    <a:pt x="55186" y="3246"/>
                  </a:lnTo>
                  <a:lnTo>
                    <a:pt x="49033" y="1555"/>
                  </a:lnTo>
                  <a:lnTo>
                    <a:pt x="39905" y="417"/>
                  </a:lnTo>
                  <a:lnTo>
                    <a:pt x="28727" y="0"/>
                  </a:lnTo>
                  <a:close/>
                </a:path>
              </a:pathLst>
            </a:custGeom>
            <a:solidFill>
              <a:srgbClr val="FCFCFC">
                <a:alpha val="195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6267395" y="3117530"/>
              <a:ext cx="57150" cy="10795"/>
            </a:xfrm>
            <a:custGeom>
              <a:avLst/>
              <a:gdLst/>
              <a:ahLst/>
              <a:cxnLst/>
              <a:rect l="l" t="t" r="r" b="b"/>
              <a:pathLst>
                <a:path w="57150" h="10794">
                  <a:moveTo>
                    <a:pt x="28536" y="0"/>
                  </a:moveTo>
                  <a:lnTo>
                    <a:pt x="17428" y="410"/>
                  </a:lnTo>
                  <a:lnTo>
                    <a:pt x="8358" y="1528"/>
                  </a:lnTo>
                  <a:lnTo>
                    <a:pt x="2242" y="3187"/>
                  </a:lnTo>
                  <a:lnTo>
                    <a:pt x="0" y="5219"/>
                  </a:lnTo>
                  <a:lnTo>
                    <a:pt x="2242" y="7251"/>
                  </a:lnTo>
                  <a:lnTo>
                    <a:pt x="8358" y="8910"/>
                  </a:lnTo>
                  <a:lnTo>
                    <a:pt x="17428" y="10029"/>
                  </a:lnTo>
                  <a:lnTo>
                    <a:pt x="28536" y="10439"/>
                  </a:lnTo>
                  <a:lnTo>
                    <a:pt x="39652" y="10029"/>
                  </a:lnTo>
                  <a:lnTo>
                    <a:pt x="48726" y="8910"/>
                  </a:lnTo>
                  <a:lnTo>
                    <a:pt x="54843" y="7251"/>
                  </a:lnTo>
                  <a:lnTo>
                    <a:pt x="57086" y="5219"/>
                  </a:lnTo>
                  <a:lnTo>
                    <a:pt x="54843" y="3187"/>
                  </a:lnTo>
                  <a:lnTo>
                    <a:pt x="48726" y="1528"/>
                  </a:lnTo>
                  <a:lnTo>
                    <a:pt x="39652" y="410"/>
                  </a:lnTo>
                  <a:lnTo>
                    <a:pt x="28536" y="0"/>
                  </a:lnTo>
                  <a:close/>
                </a:path>
              </a:pathLst>
            </a:custGeom>
            <a:solidFill>
              <a:srgbClr val="FBFAFA">
                <a:alpha val="392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6267578" y="3117630"/>
              <a:ext cx="57150" cy="10795"/>
            </a:xfrm>
            <a:custGeom>
              <a:avLst/>
              <a:gdLst/>
              <a:ahLst/>
              <a:cxnLst/>
              <a:rect l="l" t="t" r="r" b="b"/>
              <a:pathLst>
                <a:path w="57150" h="10794">
                  <a:moveTo>
                    <a:pt x="28359" y="0"/>
                  </a:moveTo>
                  <a:lnTo>
                    <a:pt x="17321" y="403"/>
                  </a:lnTo>
                  <a:lnTo>
                    <a:pt x="8307" y="1501"/>
                  </a:lnTo>
                  <a:lnTo>
                    <a:pt x="2229" y="3128"/>
                  </a:lnTo>
                  <a:lnTo>
                    <a:pt x="0" y="5118"/>
                  </a:lnTo>
                  <a:lnTo>
                    <a:pt x="2229" y="7107"/>
                  </a:lnTo>
                  <a:lnTo>
                    <a:pt x="8307" y="8734"/>
                  </a:lnTo>
                  <a:lnTo>
                    <a:pt x="17321" y="9832"/>
                  </a:lnTo>
                  <a:lnTo>
                    <a:pt x="28359" y="10236"/>
                  </a:lnTo>
                  <a:lnTo>
                    <a:pt x="39396" y="9832"/>
                  </a:lnTo>
                  <a:lnTo>
                    <a:pt x="48410" y="8734"/>
                  </a:lnTo>
                  <a:lnTo>
                    <a:pt x="54489" y="7107"/>
                  </a:lnTo>
                  <a:lnTo>
                    <a:pt x="56718" y="5118"/>
                  </a:lnTo>
                  <a:lnTo>
                    <a:pt x="54489" y="3128"/>
                  </a:lnTo>
                  <a:lnTo>
                    <a:pt x="48410" y="1501"/>
                  </a:lnTo>
                  <a:lnTo>
                    <a:pt x="39396" y="403"/>
                  </a:lnTo>
                  <a:lnTo>
                    <a:pt x="28359" y="0"/>
                  </a:lnTo>
                  <a:close/>
                </a:path>
              </a:pathLst>
            </a:custGeom>
            <a:solidFill>
              <a:srgbClr val="F9F8F9">
                <a:alpha val="588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6267761" y="3117742"/>
              <a:ext cx="56515" cy="10160"/>
            </a:xfrm>
            <a:custGeom>
              <a:avLst/>
              <a:gdLst/>
              <a:ahLst/>
              <a:cxnLst/>
              <a:rect l="l" t="t" r="r" b="b"/>
              <a:pathLst>
                <a:path w="56514" h="10160">
                  <a:moveTo>
                    <a:pt x="28181" y="0"/>
                  </a:moveTo>
                  <a:lnTo>
                    <a:pt x="17209" y="392"/>
                  </a:lnTo>
                  <a:lnTo>
                    <a:pt x="8251" y="1463"/>
                  </a:lnTo>
                  <a:lnTo>
                    <a:pt x="2213" y="3053"/>
                  </a:lnTo>
                  <a:lnTo>
                    <a:pt x="0" y="5003"/>
                  </a:lnTo>
                  <a:lnTo>
                    <a:pt x="2213" y="6953"/>
                  </a:lnTo>
                  <a:lnTo>
                    <a:pt x="8251" y="8543"/>
                  </a:lnTo>
                  <a:lnTo>
                    <a:pt x="17209" y="9615"/>
                  </a:lnTo>
                  <a:lnTo>
                    <a:pt x="28181" y="10007"/>
                  </a:lnTo>
                  <a:lnTo>
                    <a:pt x="39145" y="9615"/>
                  </a:lnTo>
                  <a:lnTo>
                    <a:pt x="48099" y="8543"/>
                  </a:lnTo>
                  <a:lnTo>
                    <a:pt x="54136" y="6953"/>
                  </a:lnTo>
                  <a:lnTo>
                    <a:pt x="56349" y="5003"/>
                  </a:lnTo>
                  <a:lnTo>
                    <a:pt x="54136" y="3053"/>
                  </a:lnTo>
                  <a:lnTo>
                    <a:pt x="48099" y="1463"/>
                  </a:lnTo>
                  <a:lnTo>
                    <a:pt x="39145" y="392"/>
                  </a:lnTo>
                  <a:lnTo>
                    <a:pt x="28181" y="0"/>
                  </a:lnTo>
                  <a:close/>
                </a:path>
              </a:pathLst>
            </a:custGeom>
            <a:solidFill>
              <a:srgbClr val="F8F7F8">
                <a:alpha val="784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6267944" y="3117841"/>
              <a:ext cx="56515" cy="10160"/>
            </a:xfrm>
            <a:custGeom>
              <a:avLst/>
              <a:gdLst/>
              <a:ahLst/>
              <a:cxnLst/>
              <a:rect l="l" t="t" r="r" b="b"/>
              <a:pathLst>
                <a:path w="56514" h="10160">
                  <a:moveTo>
                    <a:pt x="27990" y="0"/>
                  </a:moveTo>
                  <a:lnTo>
                    <a:pt x="17096" y="385"/>
                  </a:lnTo>
                  <a:lnTo>
                    <a:pt x="8199" y="1436"/>
                  </a:lnTo>
                  <a:lnTo>
                    <a:pt x="2200" y="2995"/>
                  </a:lnTo>
                  <a:lnTo>
                    <a:pt x="0" y="4902"/>
                  </a:lnTo>
                  <a:lnTo>
                    <a:pt x="2200" y="6809"/>
                  </a:lnTo>
                  <a:lnTo>
                    <a:pt x="8199" y="8367"/>
                  </a:lnTo>
                  <a:lnTo>
                    <a:pt x="17096" y="9418"/>
                  </a:lnTo>
                  <a:lnTo>
                    <a:pt x="27990" y="9804"/>
                  </a:lnTo>
                  <a:lnTo>
                    <a:pt x="38890" y="9418"/>
                  </a:lnTo>
                  <a:lnTo>
                    <a:pt x="47786" y="8367"/>
                  </a:lnTo>
                  <a:lnTo>
                    <a:pt x="53783" y="6809"/>
                  </a:lnTo>
                  <a:lnTo>
                    <a:pt x="55981" y="4902"/>
                  </a:lnTo>
                  <a:lnTo>
                    <a:pt x="53783" y="2995"/>
                  </a:lnTo>
                  <a:lnTo>
                    <a:pt x="47786" y="1436"/>
                  </a:lnTo>
                  <a:lnTo>
                    <a:pt x="38890" y="385"/>
                  </a:lnTo>
                  <a:lnTo>
                    <a:pt x="27990" y="0"/>
                  </a:lnTo>
                  <a:close/>
                </a:path>
              </a:pathLst>
            </a:custGeom>
            <a:solidFill>
              <a:srgbClr val="F7F5F6">
                <a:alpha val="980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6268126" y="3117941"/>
              <a:ext cx="55880" cy="10160"/>
            </a:xfrm>
            <a:custGeom>
              <a:avLst/>
              <a:gdLst/>
              <a:ahLst/>
              <a:cxnLst/>
              <a:rect l="l" t="t" r="r" b="b"/>
              <a:pathLst>
                <a:path w="55879" h="10160">
                  <a:moveTo>
                    <a:pt x="27813" y="0"/>
                  </a:moveTo>
                  <a:lnTo>
                    <a:pt x="16984" y="376"/>
                  </a:lnTo>
                  <a:lnTo>
                    <a:pt x="8143" y="1404"/>
                  </a:lnTo>
                  <a:lnTo>
                    <a:pt x="2184" y="2930"/>
                  </a:lnTo>
                  <a:lnTo>
                    <a:pt x="0" y="4800"/>
                  </a:lnTo>
                  <a:lnTo>
                    <a:pt x="2184" y="6670"/>
                  </a:lnTo>
                  <a:lnTo>
                    <a:pt x="8143" y="8196"/>
                  </a:lnTo>
                  <a:lnTo>
                    <a:pt x="16984" y="9224"/>
                  </a:lnTo>
                  <a:lnTo>
                    <a:pt x="27813" y="9601"/>
                  </a:lnTo>
                  <a:lnTo>
                    <a:pt x="38636" y="9224"/>
                  </a:lnTo>
                  <a:lnTo>
                    <a:pt x="47477" y="8196"/>
                  </a:lnTo>
                  <a:lnTo>
                    <a:pt x="53439" y="6670"/>
                  </a:lnTo>
                  <a:lnTo>
                    <a:pt x="55626" y="4800"/>
                  </a:lnTo>
                  <a:lnTo>
                    <a:pt x="53439" y="2930"/>
                  </a:lnTo>
                  <a:lnTo>
                    <a:pt x="47477" y="1404"/>
                  </a:lnTo>
                  <a:lnTo>
                    <a:pt x="38636" y="376"/>
                  </a:lnTo>
                  <a:lnTo>
                    <a:pt x="27813" y="0"/>
                  </a:lnTo>
                  <a:close/>
                </a:path>
              </a:pathLst>
            </a:custGeom>
            <a:solidFill>
              <a:srgbClr val="F5F3F4">
                <a:alpha val="1176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6268309" y="3118053"/>
              <a:ext cx="55880" cy="9525"/>
            </a:xfrm>
            <a:custGeom>
              <a:avLst/>
              <a:gdLst/>
              <a:ahLst/>
              <a:cxnLst/>
              <a:rect l="l" t="t" r="r" b="b"/>
              <a:pathLst>
                <a:path w="55879" h="9525">
                  <a:moveTo>
                    <a:pt x="27622" y="0"/>
                  </a:moveTo>
                  <a:lnTo>
                    <a:pt x="16871" y="367"/>
                  </a:lnTo>
                  <a:lnTo>
                    <a:pt x="8091" y="1371"/>
                  </a:lnTo>
                  <a:lnTo>
                    <a:pt x="2171" y="2861"/>
                  </a:lnTo>
                  <a:lnTo>
                    <a:pt x="0" y="4686"/>
                  </a:lnTo>
                  <a:lnTo>
                    <a:pt x="2171" y="6511"/>
                  </a:lnTo>
                  <a:lnTo>
                    <a:pt x="8091" y="8001"/>
                  </a:lnTo>
                  <a:lnTo>
                    <a:pt x="16871" y="9004"/>
                  </a:lnTo>
                  <a:lnTo>
                    <a:pt x="27622" y="9372"/>
                  </a:lnTo>
                  <a:lnTo>
                    <a:pt x="38380" y="9004"/>
                  </a:lnTo>
                  <a:lnTo>
                    <a:pt x="47164" y="8001"/>
                  </a:lnTo>
                  <a:lnTo>
                    <a:pt x="53086" y="6511"/>
                  </a:lnTo>
                  <a:lnTo>
                    <a:pt x="55257" y="4686"/>
                  </a:lnTo>
                  <a:lnTo>
                    <a:pt x="53086" y="2861"/>
                  </a:lnTo>
                  <a:lnTo>
                    <a:pt x="47164" y="1371"/>
                  </a:lnTo>
                  <a:lnTo>
                    <a:pt x="38380" y="367"/>
                  </a:lnTo>
                  <a:lnTo>
                    <a:pt x="27622" y="0"/>
                  </a:lnTo>
                  <a:close/>
                </a:path>
              </a:pathLst>
            </a:custGeom>
            <a:solidFill>
              <a:srgbClr val="F4F0F1">
                <a:alpha val="1372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6268494" y="3118153"/>
              <a:ext cx="55244" cy="9525"/>
            </a:xfrm>
            <a:custGeom>
              <a:avLst/>
              <a:gdLst/>
              <a:ahLst/>
              <a:cxnLst/>
              <a:rect l="l" t="t" r="r" b="b"/>
              <a:pathLst>
                <a:path w="55245" h="9525">
                  <a:moveTo>
                    <a:pt x="27444" y="0"/>
                  </a:moveTo>
                  <a:lnTo>
                    <a:pt x="16764" y="360"/>
                  </a:lnTo>
                  <a:lnTo>
                    <a:pt x="8040" y="1344"/>
                  </a:lnTo>
                  <a:lnTo>
                    <a:pt x="2157" y="2802"/>
                  </a:lnTo>
                  <a:lnTo>
                    <a:pt x="0" y="4584"/>
                  </a:lnTo>
                  <a:lnTo>
                    <a:pt x="2157" y="6367"/>
                  </a:lnTo>
                  <a:lnTo>
                    <a:pt x="8040" y="7824"/>
                  </a:lnTo>
                  <a:lnTo>
                    <a:pt x="16764" y="8808"/>
                  </a:lnTo>
                  <a:lnTo>
                    <a:pt x="27444" y="9169"/>
                  </a:lnTo>
                  <a:lnTo>
                    <a:pt x="38130" y="8808"/>
                  </a:lnTo>
                  <a:lnTo>
                    <a:pt x="46853" y="7824"/>
                  </a:lnTo>
                  <a:lnTo>
                    <a:pt x="52733" y="6367"/>
                  </a:lnTo>
                  <a:lnTo>
                    <a:pt x="54889" y="4584"/>
                  </a:lnTo>
                  <a:lnTo>
                    <a:pt x="52733" y="2802"/>
                  </a:lnTo>
                  <a:lnTo>
                    <a:pt x="46853" y="1344"/>
                  </a:lnTo>
                  <a:lnTo>
                    <a:pt x="38130" y="360"/>
                  </a:lnTo>
                  <a:lnTo>
                    <a:pt x="27444" y="0"/>
                  </a:lnTo>
                  <a:close/>
                </a:path>
              </a:pathLst>
            </a:custGeom>
            <a:solidFill>
              <a:srgbClr val="F1EEF0">
                <a:alpha val="1568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6268676" y="3118252"/>
              <a:ext cx="54610" cy="9525"/>
            </a:xfrm>
            <a:custGeom>
              <a:avLst/>
              <a:gdLst/>
              <a:ahLst/>
              <a:cxnLst/>
              <a:rect l="l" t="t" r="r" b="b"/>
              <a:pathLst>
                <a:path w="54610" h="9525">
                  <a:moveTo>
                    <a:pt x="27266" y="0"/>
                  </a:moveTo>
                  <a:lnTo>
                    <a:pt x="16652" y="352"/>
                  </a:lnTo>
                  <a:lnTo>
                    <a:pt x="7985" y="1312"/>
                  </a:lnTo>
                  <a:lnTo>
                    <a:pt x="2142" y="2737"/>
                  </a:lnTo>
                  <a:lnTo>
                    <a:pt x="0" y="4483"/>
                  </a:lnTo>
                  <a:lnTo>
                    <a:pt x="2142" y="6228"/>
                  </a:lnTo>
                  <a:lnTo>
                    <a:pt x="7985" y="7653"/>
                  </a:lnTo>
                  <a:lnTo>
                    <a:pt x="16652" y="8613"/>
                  </a:lnTo>
                  <a:lnTo>
                    <a:pt x="27266" y="8966"/>
                  </a:lnTo>
                  <a:lnTo>
                    <a:pt x="37874" y="8613"/>
                  </a:lnTo>
                  <a:lnTo>
                    <a:pt x="46537" y="7653"/>
                  </a:lnTo>
                  <a:lnTo>
                    <a:pt x="52378" y="6228"/>
                  </a:lnTo>
                  <a:lnTo>
                    <a:pt x="54521" y="4483"/>
                  </a:lnTo>
                  <a:lnTo>
                    <a:pt x="52378" y="2737"/>
                  </a:lnTo>
                  <a:lnTo>
                    <a:pt x="46537" y="1312"/>
                  </a:lnTo>
                  <a:lnTo>
                    <a:pt x="37874" y="352"/>
                  </a:lnTo>
                  <a:lnTo>
                    <a:pt x="27266" y="0"/>
                  </a:lnTo>
                  <a:close/>
                </a:path>
              </a:pathLst>
            </a:custGeom>
            <a:solidFill>
              <a:srgbClr val="F0ECEE">
                <a:alpha val="1764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6268859" y="3118364"/>
              <a:ext cx="54610" cy="8890"/>
            </a:xfrm>
            <a:custGeom>
              <a:avLst/>
              <a:gdLst/>
              <a:ahLst/>
              <a:cxnLst/>
              <a:rect l="l" t="t" r="r" b="b"/>
              <a:pathLst>
                <a:path w="54610" h="8889">
                  <a:moveTo>
                    <a:pt x="27076" y="0"/>
                  </a:moveTo>
                  <a:lnTo>
                    <a:pt x="16539" y="343"/>
                  </a:lnTo>
                  <a:lnTo>
                    <a:pt x="7932" y="1279"/>
                  </a:lnTo>
                  <a:lnTo>
                    <a:pt x="2128" y="2668"/>
                  </a:lnTo>
                  <a:lnTo>
                    <a:pt x="0" y="4368"/>
                  </a:lnTo>
                  <a:lnTo>
                    <a:pt x="2128" y="6069"/>
                  </a:lnTo>
                  <a:lnTo>
                    <a:pt x="7932" y="7458"/>
                  </a:lnTo>
                  <a:lnTo>
                    <a:pt x="16539" y="8394"/>
                  </a:lnTo>
                  <a:lnTo>
                    <a:pt x="27076" y="8737"/>
                  </a:lnTo>
                  <a:lnTo>
                    <a:pt x="37620" y="8394"/>
                  </a:lnTo>
                  <a:lnTo>
                    <a:pt x="46231" y="7458"/>
                  </a:lnTo>
                  <a:lnTo>
                    <a:pt x="52036" y="6069"/>
                  </a:lnTo>
                  <a:lnTo>
                    <a:pt x="54165" y="4368"/>
                  </a:lnTo>
                  <a:lnTo>
                    <a:pt x="52036" y="2668"/>
                  </a:lnTo>
                  <a:lnTo>
                    <a:pt x="46231" y="1279"/>
                  </a:lnTo>
                  <a:lnTo>
                    <a:pt x="37620" y="343"/>
                  </a:lnTo>
                  <a:lnTo>
                    <a:pt x="27076" y="0"/>
                  </a:lnTo>
                  <a:close/>
                </a:path>
              </a:pathLst>
            </a:custGeom>
            <a:solidFill>
              <a:srgbClr val="EEEBEC">
                <a:alpha val="1960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6269042" y="3118464"/>
              <a:ext cx="53975" cy="8890"/>
            </a:xfrm>
            <a:custGeom>
              <a:avLst/>
              <a:gdLst/>
              <a:ahLst/>
              <a:cxnLst/>
              <a:rect l="l" t="t" r="r" b="b"/>
              <a:pathLst>
                <a:path w="53975" h="8889">
                  <a:moveTo>
                    <a:pt x="26898" y="0"/>
                  </a:moveTo>
                  <a:lnTo>
                    <a:pt x="16427" y="334"/>
                  </a:lnTo>
                  <a:lnTo>
                    <a:pt x="7877" y="1247"/>
                  </a:lnTo>
                  <a:lnTo>
                    <a:pt x="2113" y="2603"/>
                  </a:lnTo>
                  <a:lnTo>
                    <a:pt x="0" y="4267"/>
                  </a:lnTo>
                  <a:lnTo>
                    <a:pt x="2113" y="5930"/>
                  </a:lnTo>
                  <a:lnTo>
                    <a:pt x="7877" y="7286"/>
                  </a:lnTo>
                  <a:lnTo>
                    <a:pt x="16427" y="8199"/>
                  </a:lnTo>
                  <a:lnTo>
                    <a:pt x="26898" y="8534"/>
                  </a:lnTo>
                  <a:lnTo>
                    <a:pt x="37370" y="8199"/>
                  </a:lnTo>
                  <a:lnTo>
                    <a:pt x="45920" y="7286"/>
                  </a:lnTo>
                  <a:lnTo>
                    <a:pt x="51683" y="5930"/>
                  </a:lnTo>
                  <a:lnTo>
                    <a:pt x="53797" y="4267"/>
                  </a:lnTo>
                  <a:lnTo>
                    <a:pt x="51683" y="2603"/>
                  </a:lnTo>
                  <a:lnTo>
                    <a:pt x="45920" y="1247"/>
                  </a:lnTo>
                  <a:lnTo>
                    <a:pt x="37370" y="334"/>
                  </a:lnTo>
                  <a:lnTo>
                    <a:pt x="26898" y="0"/>
                  </a:lnTo>
                  <a:close/>
                </a:path>
              </a:pathLst>
            </a:custGeom>
            <a:solidFill>
              <a:srgbClr val="EDE9EB">
                <a:alpha val="2156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6269225" y="3118563"/>
              <a:ext cx="53975" cy="8890"/>
            </a:xfrm>
            <a:custGeom>
              <a:avLst/>
              <a:gdLst/>
              <a:ahLst/>
              <a:cxnLst/>
              <a:rect l="l" t="t" r="r" b="b"/>
              <a:pathLst>
                <a:path w="53975" h="8889">
                  <a:moveTo>
                    <a:pt x="26720" y="0"/>
                  </a:moveTo>
                  <a:lnTo>
                    <a:pt x="16319" y="327"/>
                  </a:lnTo>
                  <a:lnTo>
                    <a:pt x="7826" y="1220"/>
                  </a:lnTo>
                  <a:lnTo>
                    <a:pt x="2099" y="2544"/>
                  </a:lnTo>
                  <a:lnTo>
                    <a:pt x="0" y="4165"/>
                  </a:lnTo>
                  <a:lnTo>
                    <a:pt x="2099" y="5786"/>
                  </a:lnTo>
                  <a:lnTo>
                    <a:pt x="7826" y="7110"/>
                  </a:lnTo>
                  <a:lnTo>
                    <a:pt x="16319" y="8003"/>
                  </a:lnTo>
                  <a:lnTo>
                    <a:pt x="26720" y="8331"/>
                  </a:lnTo>
                  <a:lnTo>
                    <a:pt x="37114" y="8003"/>
                  </a:lnTo>
                  <a:lnTo>
                    <a:pt x="45604" y="7110"/>
                  </a:lnTo>
                  <a:lnTo>
                    <a:pt x="51329" y="5786"/>
                  </a:lnTo>
                  <a:lnTo>
                    <a:pt x="53428" y="4165"/>
                  </a:lnTo>
                  <a:lnTo>
                    <a:pt x="51329" y="2544"/>
                  </a:lnTo>
                  <a:lnTo>
                    <a:pt x="45604" y="1220"/>
                  </a:lnTo>
                  <a:lnTo>
                    <a:pt x="37114" y="327"/>
                  </a:lnTo>
                  <a:lnTo>
                    <a:pt x="26720" y="0"/>
                  </a:lnTo>
                  <a:close/>
                </a:path>
              </a:pathLst>
            </a:custGeom>
            <a:solidFill>
              <a:srgbClr val="EBE7E9">
                <a:alpha val="2352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6269408" y="3118675"/>
              <a:ext cx="53340" cy="8255"/>
            </a:xfrm>
            <a:custGeom>
              <a:avLst/>
              <a:gdLst/>
              <a:ahLst/>
              <a:cxnLst/>
              <a:rect l="l" t="t" r="r" b="b"/>
              <a:pathLst>
                <a:path w="53339" h="8255">
                  <a:moveTo>
                    <a:pt x="26530" y="0"/>
                  </a:moveTo>
                  <a:lnTo>
                    <a:pt x="16202" y="318"/>
                  </a:lnTo>
                  <a:lnTo>
                    <a:pt x="7769" y="1187"/>
                  </a:lnTo>
                  <a:lnTo>
                    <a:pt x="2084" y="2475"/>
                  </a:lnTo>
                  <a:lnTo>
                    <a:pt x="0" y="4051"/>
                  </a:lnTo>
                  <a:lnTo>
                    <a:pt x="2084" y="5627"/>
                  </a:lnTo>
                  <a:lnTo>
                    <a:pt x="7769" y="6915"/>
                  </a:lnTo>
                  <a:lnTo>
                    <a:pt x="16202" y="7783"/>
                  </a:lnTo>
                  <a:lnTo>
                    <a:pt x="26530" y="8102"/>
                  </a:lnTo>
                  <a:lnTo>
                    <a:pt x="36858" y="7783"/>
                  </a:lnTo>
                  <a:lnTo>
                    <a:pt x="45291" y="6915"/>
                  </a:lnTo>
                  <a:lnTo>
                    <a:pt x="50976" y="5627"/>
                  </a:lnTo>
                  <a:lnTo>
                    <a:pt x="53060" y="4051"/>
                  </a:lnTo>
                  <a:lnTo>
                    <a:pt x="50976" y="2475"/>
                  </a:lnTo>
                  <a:lnTo>
                    <a:pt x="45291" y="1187"/>
                  </a:lnTo>
                  <a:lnTo>
                    <a:pt x="36858" y="318"/>
                  </a:lnTo>
                  <a:lnTo>
                    <a:pt x="26530" y="0"/>
                  </a:lnTo>
                  <a:close/>
                </a:path>
              </a:pathLst>
            </a:custGeom>
            <a:solidFill>
              <a:srgbClr val="EAE4E8">
                <a:alpha val="2548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6269591" y="3118775"/>
              <a:ext cx="52705" cy="8255"/>
            </a:xfrm>
            <a:custGeom>
              <a:avLst/>
              <a:gdLst/>
              <a:ahLst/>
              <a:cxnLst/>
              <a:rect l="l" t="t" r="r" b="b"/>
              <a:pathLst>
                <a:path w="52704" h="8255">
                  <a:moveTo>
                    <a:pt x="26352" y="0"/>
                  </a:moveTo>
                  <a:lnTo>
                    <a:pt x="16094" y="309"/>
                  </a:lnTo>
                  <a:lnTo>
                    <a:pt x="7718" y="1155"/>
                  </a:lnTo>
                  <a:lnTo>
                    <a:pt x="2070" y="2411"/>
                  </a:lnTo>
                  <a:lnTo>
                    <a:pt x="0" y="3949"/>
                  </a:lnTo>
                  <a:lnTo>
                    <a:pt x="2070" y="5488"/>
                  </a:lnTo>
                  <a:lnTo>
                    <a:pt x="7718" y="6743"/>
                  </a:lnTo>
                  <a:lnTo>
                    <a:pt x="16094" y="7589"/>
                  </a:lnTo>
                  <a:lnTo>
                    <a:pt x="26352" y="7899"/>
                  </a:lnTo>
                  <a:lnTo>
                    <a:pt x="36610" y="7589"/>
                  </a:lnTo>
                  <a:lnTo>
                    <a:pt x="44986" y="6743"/>
                  </a:lnTo>
                  <a:lnTo>
                    <a:pt x="50634" y="5488"/>
                  </a:lnTo>
                  <a:lnTo>
                    <a:pt x="52705" y="3949"/>
                  </a:lnTo>
                  <a:lnTo>
                    <a:pt x="50634" y="2411"/>
                  </a:lnTo>
                  <a:lnTo>
                    <a:pt x="44986" y="1155"/>
                  </a:lnTo>
                  <a:lnTo>
                    <a:pt x="36610" y="309"/>
                  </a:lnTo>
                  <a:lnTo>
                    <a:pt x="26352" y="0"/>
                  </a:lnTo>
                  <a:close/>
                </a:path>
              </a:pathLst>
            </a:custGeom>
            <a:solidFill>
              <a:srgbClr val="E9E2E6">
                <a:alpha val="2745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6269775" y="3118874"/>
              <a:ext cx="52705" cy="8255"/>
            </a:xfrm>
            <a:custGeom>
              <a:avLst/>
              <a:gdLst/>
              <a:ahLst/>
              <a:cxnLst/>
              <a:rect l="l" t="t" r="r" b="b"/>
              <a:pathLst>
                <a:path w="52704" h="8255">
                  <a:moveTo>
                    <a:pt x="26162" y="0"/>
                  </a:moveTo>
                  <a:lnTo>
                    <a:pt x="15976" y="303"/>
                  </a:lnTo>
                  <a:lnTo>
                    <a:pt x="7661" y="1128"/>
                  </a:lnTo>
                  <a:lnTo>
                    <a:pt x="2055" y="2352"/>
                  </a:lnTo>
                  <a:lnTo>
                    <a:pt x="0" y="3848"/>
                  </a:lnTo>
                  <a:lnTo>
                    <a:pt x="2055" y="5344"/>
                  </a:lnTo>
                  <a:lnTo>
                    <a:pt x="7661" y="6567"/>
                  </a:lnTo>
                  <a:lnTo>
                    <a:pt x="15976" y="7393"/>
                  </a:lnTo>
                  <a:lnTo>
                    <a:pt x="26162" y="7696"/>
                  </a:lnTo>
                  <a:lnTo>
                    <a:pt x="36348" y="7393"/>
                  </a:lnTo>
                  <a:lnTo>
                    <a:pt x="44669" y="6567"/>
                  </a:lnTo>
                  <a:lnTo>
                    <a:pt x="50279" y="5344"/>
                  </a:lnTo>
                  <a:lnTo>
                    <a:pt x="52336" y="3848"/>
                  </a:lnTo>
                  <a:lnTo>
                    <a:pt x="50279" y="2352"/>
                  </a:lnTo>
                  <a:lnTo>
                    <a:pt x="44669" y="1128"/>
                  </a:lnTo>
                  <a:lnTo>
                    <a:pt x="36348" y="303"/>
                  </a:lnTo>
                  <a:lnTo>
                    <a:pt x="26162" y="0"/>
                  </a:lnTo>
                  <a:close/>
                </a:path>
              </a:pathLst>
            </a:custGeom>
            <a:solidFill>
              <a:srgbClr val="E7E0E3">
                <a:alpha val="2940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6269958" y="3118986"/>
              <a:ext cx="52069" cy="7620"/>
            </a:xfrm>
            <a:custGeom>
              <a:avLst/>
              <a:gdLst/>
              <a:ahLst/>
              <a:cxnLst/>
              <a:rect l="l" t="t" r="r" b="b"/>
              <a:pathLst>
                <a:path w="52070" h="7619">
                  <a:moveTo>
                    <a:pt x="25984" y="0"/>
                  </a:moveTo>
                  <a:lnTo>
                    <a:pt x="15869" y="292"/>
                  </a:lnTo>
                  <a:lnTo>
                    <a:pt x="7610" y="1090"/>
                  </a:lnTo>
                  <a:lnTo>
                    <a:pt x="2041" y="2277"/>
                  </a:lnTo>
                  <a:lnTo>
                    <a:pt x="0" y="3733"/>
                  </a:lnTo>
                  <a:lnTo>
                    <a:pt x="2041" y="5190"/>
                  </a:lnTo>
                  <a:lnTo>
                    <a:pt x="7610" y="6376"/>
                  </a:lnTo>
                  <a:lnTo>
                    <a:pt x="15869" y="7175"/>
                  </a:lnTo>
                  <a:lnTo>
                    <a:pt x="25984" y="7467"/>
                  </a:lnTo>
                  <a:lnTo>
                    <a:pt x="36098" y="7175"/>
                  </a:lnTo>
                  <a:lnTo>
                    <a:pt x="44357" y="6376"/>
                  </a:lnTo>
                  <a:lnTo>
                    <a:pt x="49926" y="5190"/>
                  </a:lnTo>
                  <a:lnTo>
                    <a:pt x="51968" y="3733"/>
                  </a:lnTo>
                  <a:lnTo>
                    <a:pt x="49926" y="2277"/>
                  </a:lnTo>
                  <a:lnTo>
                    <a:pt x="44357" y="1090"/>
                  </a:lnTo>
                  <a:lnTo>
                    <a:pt x="36098" y="292"/>
                  </a:lnTo>
                  <a:lnTo>
                    <a:pt x="25984" y="0"/>
                  </a:lnTo>
                  <a:close/>
                </a:path>
              </a:pathLst>
            </a:custGeom>
            <a:solidFill>
              <a:srgbClr val="E6DFE1">
                <a:alpha val="3137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6270141" y="3119087"/>
              <a:ext cx="52069" cy="7620"/>
            </a:xfrm>
            <a:custGeom>
              <a:avLst/>
              <a:gdLst/>
              <a:ahLst/>
              <a:cxnLst/>
              <a:rect l="l" t="t" r="r" b="b"/>
              <a:pathLst>
                <a:path w="52070" h="7619">
                  <a:moveTo>
                    <a:pt x="25806" y="0"/>
                  </a:moveTo>
                  <a:lnTo>
                    <a:pt x="15762" y="285"/>
                  </a:lnTo>
                  <a:lnTo>
                    <a:pt x="7559" y="1063"/>
                  </a:lnTo>
                  <a:lnTo>
                    <a:pt x="2028" y="2218"/>
                  </a:lnTo>
                  <a:lnTo>
                    <a:pt x="0" y="3632"/>
                  </a:lnTo>
                  <a:lnTo>
                    <a:pt x="2028" y="5046"/>
                  </a:lnTo>
                  <a:lnTo>
                    <a:pt x="7559" y="6200"/>
                  </a:lnTo>
                  <a:lnTo>
                    <a:pt x="15762" y="6979"/>
                  </a:lnTo>
                  <a:lnTo>
                    <a:pt x="25806" y="7264"/>
                  </a:lnTo>
                  <a:lnTo>
                    <a:pt x="35848" y="6979"/>
                  </a:lnTo>
                  <a:lnTo>
                    <a:pt x="44046" y="6200"/>
                  </a:lnTo>
                  <a:lnTo>
                    <a:pt x="49573" y="5046"/>
                  </a:lnTo>
                  <a:lnTo>
                    <a:pt x="51600" y="3632"/>
                  </a:lnTo>
                  <a:lnTo>
                    <a:pt x="49573" y="2218"/>
                  </a:lnTo>
                  <a:lnTo>
                    <a:pt x="44046" y="1063"/>
                  </a:lnTo>
                  <a:lnTo>
                    <a:pt x="35848" y="285"/>
                  </a:lnTo>
                  <a:lnTo>
                    <a:pt x="25806" y="0"/>
                  </a:lnTo>
                  <a:close/>
                </a:path>
              </a:pathLst>
            </a:custGeom>
            <a:solidFill>
              <a:srgbClr val="E3DDDF">
                <a:alpha val="3333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6270324" y="3119186"/>
              <a:ext cx="51435" cy="7620"/>
            </a:xfrm>
            <a:custGeom>
              <a:avLst/>
              <a:gdLst/>
              <a:ahLst/>
              <a:cxnLst/>
              <a:rect l="l" t="t" r="r" b="b"/>
              <a:pathLst>
                <a:path w="51435" h="7619">
                  <a:moveTo>
                    <a:pt x="25615" y="0"/>
                  </a:moveTo>
                  <a:lnTo>
                    <a:pt x="15644" y="278"/>
                  </a:lnTo>
                  <a:lnTo>
                    <a:pt x="7502" y="1036"/>
                  </a:lnTo>
                  <a:lnTo>
                    <a:pt x="2012" y="2159"/>
                  </a:lnTo>
                  <a:lnTo>
                    <a:pt x="0" y="3530"/>
                  </a:lnTo>
                  <a:lnTo>
                    <a:pt x="2012" y="4902"/>
                  </a:lnTo>
                  <a:lnTo>
                    <a:pt x="7502" y="6024"/>
                  </a:lnTo>
                  <a:lnTo>
                    <a:pt x="15644" y="6782"/>
                  </a:lnTo>
                  <a:lnTo>
                    <a:pt x="25615" y="7061"/>
                  </a:lnTo>
                  <a:lnTo>
                    <a:pt x="35588" y="6782"/>
                  </a:lnTo>
                  <a:lnTo>
                    <a:pt x="43735" y="6024"/>
                  </a:lnTo>
                  <a:lnTo>
                    <a:pt x="49229" y="4902"/>
                  </a:lnTo>
                  <a:lnTo>
                    <a:pt x="51244" y="3530"/>
                  </a:lnTo>
                  <a:lnTo>
                    <a:pt x="49229" y="2159"/>
                  </a:lnTo>
                  <a:lnTo>
                    <a:pt x="43735" y="1036"/>
                  </a:lnTo>
                  <a:lnTo>
                    <a:pt x="35588" y="278"/>
                  </a:lnTo>
                  <a:lnTo>
                    <a:pt x="25615" y="0"/>
                  </a:lnTo>
                  <a:close/>
                </a:path>
              </a:pathLst>
            </a:custGeom>
            <a:solidFill>
              <a:srgbClr val="E1DBDF">
                <a:alpha val="3529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6270506" y="3119299"/>
              <a:ext cx="51435" cy="6985"/>
            </a:xfrm>
            <a:custGeom>
              <a:avLst/>
              <a:gdLst/>
              <a:ahLst/>
              <a:cxnLst/>
              <a:rect l="l" t="t" r="r" b="b"/>
              <a:pathLst>
                <a:path w="51435" h="6985">
                  <a:moveTo>
                    <a:pt x="25438" y="0"/>
                  </a:moveTo>
                  <a:lnTo>
                    <a:pt x="15537" y="267"/>
                  </a:lnTo>
                  <a:lnTo>
                    <a:pt x="7451" y="998"/>
                  </a:lnTo>
                  <a:lnTo>
                    <a:pt x="1999" y="2084"/>
                  </a:lnTo>
                  <a:lnTo>
                    <a:pt x="0" y="3416"/>
                  </a:lnTo>
                  <a:lnTo>
                    <a:pt x="1999" y="4748"/>
                  </a:lnTo>
                  <a:lnTo>
                    <a:pt x="7451" y="5834"/>
                  </a:lnTo>
                  <a:lnTo>
                    <a:pt x="15537" y="6564"/>
                  </a:lnTo>
                  <a:lnTo>
                    <a:pt x="25438" y="6832"/>
                  </a:lnTo>
                  <a:lnTo>
                    <a:pt x="35338" y="6564"/>
                  </a:lnTo>
                  <a:lnTo>
                    <a:pt x="43424" y="5834"/>
                  </a:lnTo>
                  <a:lnTo>
                    <a:pt x="48876" y="4748"/>
                  </a:lnTo>
                  <a:lnTo>
                    <a:pt x="50876" y="3416"/>
                  </a:lnTo>
                  <a:lnTo>
                    <a:pt x="48876" y="2084"/>
                  </a:lnTo>
                  <a:lnTo>
                    <a:pt x="43424" y="998"/>
                  </a:lnTo>
                  <a:lnTo>
                    <a:pt x="35338" y="267"/>
                  </a:lnTo>
                  <a:lnTo>
                    <a:pt x="25438" y="0"/>
                  </a:lnTo>
                  <a:close/>
                </a:path>
              </a:pathLst>
            </a:custGeom>
            <a:solidFill>
              <a:srgbClr val="E0D9DD">
                <a:alpha val="3725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6270691" y="3119398"/>
              <a:ext cx="50800" cy="6985"/>
            </a:xfrm>
            <a:custGeom>
              <a:avLst/>
              <a:gdLst/>
              <a:ahLst/>
              <a:cxnLst/>
              <a:rect l="l" t="t" r="r" b="b"/>
              <a:pathLst>
                <a:path w="50800" h="6985">
                  <a:moveTo>
                    <a:pt x="25247" y="0"/>
                  </a:moveTo>
                  <a:lnTo>
                    <a:pt x="15419" y="260"/>
                  </a:lnTo>
                  <a:lnTo>
                    <a:pt x="7394" y="971"/>
                  </a:lnTo>
                  <a:lnTo>
                    <a:pt x="1983" y="2025"/>
                  </a:lnTo>
                  <a:lnTo>
                    <a:pt x="0" y="3314"/>
                  </a:lnTo>
                  <a:lnTo>
                    <a:pt x="1983" y="4604"/>
                  </a:lnTo>
                  <a:lnTo>
                    <a:pt x="7394" y="5657"/>
                  </a:lnTo>
                  <a:lnTo>
                    <a:pt x="15419" y="6368"/>
                  </a:lnTo>
                  <a:lnTo>
                    <a:pt x="25247" y="6629"/>
                  </a:lnTo>
                  <a:lnTo>
                    <a:pt x="35082" y="6368"/>
                  </a:lnTo>
                  <a:lnTo>
                    <a:pt x="43111" y="5657"/>
                  </a:lnTo>
                  <a:lnTo>
                    <a:pt x="48523" y="4604"/>
                  </a:lnTo>
                  <a:lnTo>
                    <a:pt x="50507" y="3314"/>
                  </a:lnTo>
                  <a:lnTo>
                    <a:pt x="48523" y="2025"/>
                  </a:lnTo>
                  <a:lnTo>
                    <a:pt x="43111" y="971"/>
                  </a:lnTo>
                  <a:lnTo>
                    <a:pt x="35082" y="260"/>
                  </a:lnTo>
                  <a:lnTo>
                    <a:pt x="25247" y="0"/>
                  </a:lnTo>
                  <a:close/>
                </a:path>
              </a:pathLst>
            </a:custGeom>
            <a:solidFill>
              <a:srgbClr val="DFD6DB">
                <a:alpha val="3921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6270873" y="3119497"/>
              <a:ext cx="50165" cy="6985"/>
            </a:xfrm>
            <a:custGeom>
              <a:avLst/>
              <a:gdLst/>
              <a:ahLst/>
              <a:cxnLst/>
              <a:rect l="l" t="t" r="r" b="b"/>
              <a:pathLst>
                <a:path w="50164" h="6985">
                  <a:moveTo>
                    <a:pt x="38912" y="0"/>
                  </a:moveTo>
                  <a:lnTo>
                    <a:pt x="11226" y="0"/>
                  </a:lnTo>
                  <a:lnTo>
                    <a:pt x="0" y="1435"/>
                  </a:lnTo>
                  <a:lnTo>
                    <a:pt x="0" y="3213"/>
                  </a:lnTo>
                  <a:lnTo>
                    <a:pt x="0" y="4991"/>
                  </a:lnTo>
                  <a:lnTo>
                    <a:pt x="11226" y="6426"/>
                  </a:lnTo>
                  <a:lnTo>
                    <a:pt x="38912" y="6426"/>
                  </a:lnTo>
                  <a:lnTo>
                    <a:pt x="50139" y="4991"/>
                  </a:lnTo>
                  <a:lnTo>
                    <a:pt x="50139" y="1435"/>
                  </a:lnTo>
                  <a:lnTo>
                    <a:pt x="38912" y="0"/>
                  </a:lnTo>
                  <a:close/>
                </a:path>
              </a:pathLst>
            </a:custGeom>
            <a:solidFill>
              <a:srgbClr val="DED4D9">
                <a:alpha val="4117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6271056" y="3119610"/>
              <a:ext cx="50165" cy="6350"/>
            </a:xfrm>
            <a:custGeom>
              <a:avLst/>
              <a:gdLst/>
              <a:ahLst/>
              <a:cxnLst/>
              <a:rect l="l" t="t" r="r" b="b"/>
              <a:pathLst>
                <a:path w="50164" h="6350">
                  <a:moveTo>
                    <a:pt x="38633" y="0"/>
                  </a:moveTo>
                  <a:lnTo>
                    <a:pt x="11137" y="0"/>
                  </a:lnTo>
                  <a:lnTo>
                    <a:pt x="0" y="1384"/>
                  </a:lnTo>
                  <a:lnTo>
                    <a:pt x="0" y="3098"/>
                  </a:lnTo>
                  <a:lnTo>
                    <a:pt x="0" y="4813"/>
                  </a:lnTo>
                  <a:lnTo>
                    <a:pt x="11137" y="6197"/>
                  </a:lnTo>
                  <a:lnTo>
                    <a:pt x="38633" y="6197"/>
                  </a:lnTo>
                  <a:lnTo>
                    <a:pt x="49771" y="4813"/>
                  </a:lnTo>
                  <a:lnTo>
                    <a:pt x="49771" y="1384"/>
                  </a:lnTo>
                  <a:lnTo>
                    <a:pt x="38633" y="0"/>
                  </a:lnTo>
                  <a:close/>
                </a:path>
              </a:pathLst>
            </a:custGeom>
            <a:solidFill>
              <a:srgbClr val="DCD2D6">
                <a:alpha val="4313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6271239" y="3119709"/>
              <a:ext cx="49530" cy="6350"/>
            </a:xfrm>
            <a:custGeom>
              <a:avLst/>
              <a:gdLst/>
              <a:ahLst/>
              <a:cxnLst/>
              <a:rect l="l" t="t" r="r" b="b"/>
              <a:pathLst>
                <a:path w="49529" h="6350">
                  <a:moveTo>
                    <a:pt x="38354" y="0"/>
                  </a:moveTo>
                  <a:lnTo>
                    <a:pt x="11061" y="0"/>
                  </a:lnTo>
                  <a:lnTo>
                    <a:pt x="0" y="1346"/>
                  </a:lnTo>
                  <a:lnTo>
                    <a:pt x="0" y="2997"/>
                  </a:lnTo>
                  <a:lnTo>
                    <a:pt x="0" y="4648"/>
                  </a:lnTo>
                  <a:lnTo>
                    <a:pt x="11061" y="5994"/>
                  </a:lnTo>
                  <a:lnTo>
                    <a:pt x="38354" y="5994"/>
                  </a:lnTo>
                  <a:lnTo>
                    <a:pt x="49415" y="4648"/>
                  </a:lnTo>
                  <a:lnTo>
                    <a:pt x="49415" y="1346"/>
                  </a:lnTo>
                  <a:lnTo>
                    <a:pt x="38354" y="0"/>
                  </a:lnTo>
                  <a:close/>
                </a:path>
              </a:pathLst>
            </a:custGeom>
            <a:solidFill>
              <a:srgbClr val="DAD1D5">
                <a:alpha val="4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6271422" y="3119808"/>
              <a:ext cx="49530" cy="6350"/>
            </a:xfrm>
            <a:custGeom>
              <a:avLst/>
              <a:gdLst/>
              <a:ahLst/>
              <a:cxnLst/>
              <a:rect l="l" t="t" r="r" b="b"/>
              <a:pathLst>
                <a:path w="49529" h="6350">
                  <a:moveTo>
                    <a:pt x="38061" y="0"/>
                  </a:moveTo>
                  <a:lnTo>
                    <a:pt x="10985" y="0"/>
                  </a:lnTo>
                  <a:lnTo>
                    <a:pt x="0" y="1295"/>
                  </a:lnTo>
                  <a:lnTo>
                    <a:pt x="0" y="2895"/>
                  </a:lnTo>
                  <a:lnTo>
                    <a:pt x="0" y="4495"/>
                  </a:lnTo>
                  <a:lnTo>
                    <a:pt x="10985" y="5791"/>
                  </a:lnTo>
                  <a:lnTo>
                    <a:pt x="38061" y="5791"/>
                  </a:lnTo>
                  <a:lnTo>
                    <a:pt x="49047" y="4495"/>
                  </a:lnTo>
                  <a:lnTo>
                    <a:pt x="49047" y="1295"/>
                  </a:lnTo>
                  <a:lnTo>
                    <a:pt x="38061" y="0"/>
                  </a:lnTo>
                  <a:close/>
                </a:path>
              </a:pathLst>
            </a:custGeom>
            <a:solidFill>
              <a:srgbClr val="D9CFD3">
                <a:alpha val="4705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6271605" y="3119908"/>
              <a:ext cx="48895" cy="5715"/>
            </a:xfrm>
            <a:custGeom>
              <a:avLst/>
              <a:gdLst/>
              <a:ahLst/>
              <a:cxnLst/>
              <a:rect l="l" t="t" r="r" b="b"/>
              <a:pathLst>
                <a:path w="48895" h="5714">
                  <a:moveTo>
                    <a:pt x="37782" y="0"/>
                  </a:moveTo>
                  <a:lnTo>
                    <a:pt x="10896" y="0"/>
                  </a:lnTo>
                  <a:lnTo>
                    <a:pt x="0" y="1257"/>
                  </a:lnTo>
                  <a:lnTo>
                    <a:pt x="0" y="2794"/>
                  </a:lnTo>
                  <a:lnTo>
                    <a:pt x="0" y="4330"/>
                  </a:lnTo>
                  <a:lnTo>
                    <a:pt x="10896" y="5588"/>
                  </a:lnTo>
                  <a:lnTo>
                    <a:pt x="37782" y="5588"/>
                  </a:lnTo>
                  <a:lnTo>
                    <a:pt x="48679" y="4330"/>
                  </a:lnTo>
                  <a:lnTo>
                    <a:pt x="48679" y="1257"/>
                  </a:lnTo>
                  <a:lnTo>
                    <a:pt x="37782" y="0"/>
                  </a:lnTo>
                  <a:close/>
                </a:path>
              </a:pathLst>
            </a:custGeom>
            <a:solidFill>
              <a:srgbClr val="D6CDD2">
                <a:alpha val="4901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6271788" y="3120020"/>
              <a:ext cx="48895" cy="5715"/>
            </a:xfrm>
            <a:custGeom>
              <a:avLst/>
              <a:gdLst/>
              <a:ahLst/>
              <a:cxnLst/>
              <a:rect l="l" t="t" r="r" b="b"/>
              <a:pathLst>
                <a:path w="48895" h="5714">
                  <a:moveTo>
                    <a:pt x="37503" y="0"/>
                  </a:moveTo>
                  <a:lnTo>
                    <a:pt x="10820" y="0"/>
                  </a:lnTo>
                  <a:lnTo>
                    <a:pt x="0" y="1193"/>
                  </a:lnTo>
                  <a:lnTo>
                    <a:pt x="0" y="2679"/>
                  </a:lnTo>
                  <a:lnTo>
                    <a:pt x="0" y="4165"/>
                  </a:lnTo>
                  <a:lnTo>
                    <a:pt x="10820" y="5359"/>
                  </a:lnTo>
                  <a:lnTo>
                    <a:pt x="37503" y="5359"/>
                  </a:lnTo>
                  <a:lnTo>
                    <a:pt x="48310" y="4165"/>
                  </a:lnTo>
                  <a:lnTo>
                    <a:pt x="48310" y="1193"/>
                  </a:lnTo>
                  <a:lnTo>
                    <a:pt x="37503" y="0"/>
                  </a:lnTo>
                  <a:close/>
                </a:path>
              </a:pathLst>
            </a:custGeom>
            <a:solidFill>
              <a:srgbClr val="D5C9D0">
                <a:alpha val="509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6271971" y="3120119"/>
              <a:ext cx="48260" cy="5715"/>
            </a:xfrm>
            <a:custGeom>
              <a:avLst/>
              <a:gdLst/>
              <a:ahLst/>
              <a:cxnLst/>
              <a:rect l="l" t="t" r="r" b="b"/>
              <a:pathLst>
                <a:path w="48260" h="5714">
                  <a:moveTo>
                    <a:pt x="37211" y="0"/>
                  </a:moveTo>
                  <a:lnTo>
                    <a:pt x="10731" y="0"/>
                  </a:lnTo>
                  <a:lnTo>
                    <a:pt x="0" y="1155"/>
                  </a:lnTo>
                  <a:lnTo>
                    <a:pt x="0" y="2578"/>
                  </a:lnTo>
                  <a:lnTo>
                    <a:pt x="0" y="4000"/>
                  </a:lnTo>
                  <a:lnTo>
                    <a:pt x="10731" y="5156"/>
                  </a:lnTo>
                  <a:lnTo>
                    <a:pt x="37211" y="5156"/>
                  </a:lnTo>
                  <a:lnTo>
                    <a:pt x="47955" y="4000"/>
                  </a:lnTo>
                  <a:lnTo>
                    <a:pt x="47955" y="1155"/>
                  </a:lnTo>
                  <a:lnTo>
                    <a:pt x="37211" y="0"/>
                  </a:lnTo>
                  <a:close/>
                </a:path>
              </a:pathLst>
            </a:custGeom>
            <a:solidFill>
              <a:srgbClr val="D3C7CE">
                <a:alpha val="5294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6272155" y="3120219"/>
              <a:ext cx="47625" cy="5080"/>
            </a:xfrm>
            <a:custGeom>
              <a:avLst/>
              <a:gdLst/>
              <a:ahLst/>
              <a:cxnLst/>
              <a:rect l="l" t="t" r="r" b="b"/>
              <a:pathLst>
                <a:path w="47625" h="5080">
                  <a:moveTo>
                    <a:pt x="36931" y="0"/>
                  </a:moveTo>
                  <a:lnTo>
                    <a:pt x="10655" y="0"/>
                  </a:lnTo>
                  <a:lnTo>
                    <a:pt x="0" y="1117"/>
                  </a:lnTo>
                  <a:lnTo>
                    <a:pt x="0" y="2476"/>
                  </a:lnTo>
                  <a:lnTo>
                    <a:pt x="0" y="3835"/>
                  </a:lnTo>
                  <a:lnTo>
                    <a:pt x="10655" y="4952"/>
                  </a:lnTo>
                  <a:lnTo>
                    <a:pt x="36931" y="4952"/>
                  </a:lnTo>
                  <a:lnTo>
                    <a:pt x="47586" y="3835"/>
                  </a:lnTo>
                  <a:lnTo>
                    <a:pt x="47586" y="1117"/>
                  </a:lnTo>
                  <a:lnTo>
                    <a:pt x="36931" y="0"/>
                  </a:lnTo>
                  <a:close/>
                </a:path>
              </a:pathLst>
            </a:custGeom>
            <a:solidFill>
              <a:srgbClr val="D2C5CC">
                <a:alpha val="5490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6272338" y="3120331"/>
              <a:ext cx="47625" cy="5080"/>
            </a:xfrm>
            <a:custGeom>
              <a:avLst/>
              <a:gdLst/>
              <a:ahLst/>
              <a:cxnLst/>
              <a:rect l="l" t="t" r="r" b="b"/>
              <a:pathLst>
                <a:path w="47625" h="5080">
                  <a:moveTo>
                    <a:pt x="36652" y="0"/>
                  </a:moveTo>
                  <a:lnTo>
                    <a:pt x="10566" y="0"/>
                  </a:lnTo>
                  <a:lnTo>
                    <a:pt x="0" y="1054"/>
                  </a:lnTo>
                  <a:lnTo>
                    <a:pt x="0" y="2362"/>
                  </a:lnTo>
                  <a:lnTo>
                    <a:pt x="0" y="3670"/>
                  </a:lnTo>
                  <a:lnTo>
                    <a:pt x="10566" y="4724"/>
                  </a:lnTo>
                  <a:lnTo>
                    <a:pt x="36652" y="4724"/>
                  </a:lnTo>
                  <a:lnTo>
                    <a:pt x="47218" y="3670"/>
                  </a:lnTo>
                  <a:lnTo>
                    <a:pt x="47218" y="1054"/>
                  </a:lnTo>
                  <a:lnTo>
                    <a:pt x="36652" y="0"/>
                  </a:lnTo>
                  <a:close/>
                </a:path>
              </a:pathLst>
            </a:custGeom>
            <a:solidFill>
              <a:srgbClr val="D1C4CA">
                <a:alpha val="5686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6272520" y="3120431"/>
              <a:ext cx="46990" cy="5080"/>
            </a:xfrm>
            <a:custGeom>
              <a:avLst/>
              <a:gdLst/>
              <a:ahLst/>
              <a:cxnLst/>
              <a:rect l="l" t="t" r="r" b="b"/>
              <a:pathLst>
                <a:path w="46989" h="5080">
                  <a:moveTo>
                    <a:pt x="36360" y="0"/>
                  </a:moveTo>
                  <a:lnTo>
                    <a:pt x="10490" y="0"/>
                  </a:lnTo>
                  <a:lnTo>
                    <a:pt x="0" y="1015"/>
                  </a:lnTo>
                  <a:lnTo>
                    <a:pt x="0" y="2260"/>
                  </a:lnTo>
                  <a:lnTo>
                    <a:pt x="0" y="3505"/>
                  </a:lnTo>
                  <a:lnTo>
                    <a:pt x="10490" y="4521"/>
                  </a:lnTo>
                  <a:lnTo>
                    <a:pt x="36360" y="4521"/>
                  </a:lnTo>
                  <a:lnTo>
                    <a:pt x="46850" y="3505"/>
                  </a:lnTo>
                  <a:lnTo>
                    <a:pt x="46850" y="1015"/>
                  </a:lnTo>
                  <a:lnTo>
                    <a:pt x="36360" y="0"/>
                  </a:lnTo>
                  <a:close/>
                </a:path>
              </a:pathLst>
            </a:custGeom>
            <a:solidFill>
              <a:srgbClr val="CFC2C8">
                <a:alpha val="5882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6272703" y="3120530"/>
              <a:ext cx="46990" cy="4445"/>
            </a:xfrm>
            <a:custGeom>
              <a:avLst/>
              <a:gdLst/>
              <a:ahLst/>
              <a:cxnLst/>
              <a:rect l="l" t="t" r="r" b="b"/>
              <a:pathLst>
                <a:path w="46989" h="4444">
                  <a:moveTo>
                    <a:pt x="36080" y="0"/>
                  </a:moveTo>
                  <a:lnTo>
                    <a:pt x="10401" y="0"/>
                  </a:lnTo>
                  <a:lnTo>
                    <a:pt x="0" y="965"/>
                  </a:lnTo>
                  <a:lnTo>
                    <a:pt x="0" y="2159"/>
                  </a:lnTo>
                  <a:lnTo>
                    <a:pt x="0" y="3352"/>
                  </a:lnTo>
                  <a:lnTo>
                    <a:pt x="10401" y="4318"/>
                  </a:lnTo>
                  <a:lnTo>
                    <a:pt x="36080" y="4318"/>
                  </a:lnTo>
                  <a:lnTo>
                    <a:pt x="46494" y="3352"/>
                  </a:lnTo>
                  <a:lnTo>
                    <a:pt x="46494" y="965"/>
                  </a:lnTo>
                  <a:lnTo>
                    <a:pt x="36080" y="0"/>
                  </a:lnTo>
                  <a:close/>
                </a:path>
              </a:pathLst>
            </a:custGeom>
            <a:solidFill>
              <a:srgbClr val="CEC0C6">
                <a:alpha val="6078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6272886" y="3120642"/>
              <a:ext cx="46355" cy="4445"/>
            </a:xfrm>
            <a:custGeom>
              <a:avLst/>
              <a:gdLst/>
              <a:ahLst/>
              <a:cxnLst/>
              <a:rect l="l" t="t" r="r" b="b"/>
              <a:pathLst>
                <a:path w="46354" h="4444">
                  <a:moveTo>
                    <a:pt x="35801" y="0"/>
                  </a:moveTo>
                  <a:lnTo>
                    <a:pt x="10325" y="0"/>
                  </a:lnTo>
                  <a:lnTo>
                    <a:pt x="0" y="914"/>
                  </a:lnTo>
                  <a:lnTo>
                    <a:pt x="0" y="2044"/>
                  </a:lnTo>
                  <a:lnTo>
                    <a:pt x="0" y="3175"/>
                  </a:lnTo>
                  <a:lnTo>
                    <a:pt x="10325" y="4089"/>
                  </a:lnTo>
                  <a:lnTo>
                    <a:pt x="35801" y="4089"/>
                  </a:lnTo>
                  <a:lnTo>
                    <a:pt x="46126" y="3175"/>
                  </a:lnTo>
                  <a:lnTo>
                    <a:pt x="46126" y="914"/>
                  </a:lnTo>
                  <a:lnTo>
                    <a:pt x="35801" y="0"/>
                  </a:lnTo>
                  <a:close/>
                </a:path>
              </a:pathLst>
            </a:custGeom>
            <a:solidFill>
              <a:srgbClr val="CCBDC5">
                <a:alpha val="6274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6273070" y="3120743"/>
              <a:ext cx="46355" cy="4445"/>
            </a:xfrm>
            <a:custGeom>
              <a:avLst/>
              <a:gdLst/>
              <a:ahLst/>
              <a:cxnLst/>
              <a:rect l="l" t="t" r="r" b="b"/>
              <a:pathLst>
                <a:path w="46354" h="4444">
                  <a:moveTo>
                    <a:pt x="35509" y="0"/>
                  </a:moveTo>
                  <a:lnTo>
                    <a:pt x="10248" y="0"/>
                  </a:lnTo>
                  <a:lnTo>
                    <a:pt x="0" y="876"/>
                  </a:lnTo>
                  <a:lnTo>
                    <a:pt x="0" y="1943"/>
                  </a:lnTo>
                  <a:lnTo>
                    <a:pt x="0" y="3009"/>
                  </a:lnTo>
                  <a:lnTo>
                    <a:pt x="10248" y="3886"/>
                  </a:lnTo>
                  <a:lnTo>
                    <a:pt x="35509" y="3886"/>
                  </a:lnTo>
                  <a:lnTo>
                    <a:pt x="45758" y="3009"/>
                  </a:lnTo>
                  <a:lnTo>
                    <a:pt x="45758" y="876"/>
                  </a:lnTo>
                  <a:lnTo>
                    <a:pt x="35509" y="0"/>
                  </a:lnTo>
                  <a:close/>
                </a:path>
              </a:pathLst>
            </a:custGeom>
            <a:solidFill>
              <a:srgbClr val="CABBC3">
                <a:alpha val="6470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6273253" y="3120842"/>
              <a:ext cx="45720" cy="3810"/>
            </a:xfrm>
            <a:custGeom>
              <a:avLst/>
              <a:gdLst/>
              <a:ahLst/>
              <a:cxnLst/>
              <a:rect l="l" t="t" r="r" b="b"/>
              <a:pathLst>
                <a:path w="45720" h="3810">
                  <a:moveTo>
                    <a:pt x="35229" y="0"/>
                  </a:moveTo>
                  <a:lnTo>
                    <a:pt x="10160" y="0"/>
                  </a:lnTo>
                  <a:lnTo>
                    <a:pt x="0" y="825"/>
                  </a:lnTo>
                  <a:lnTo>
                    <a:pt x="0" y="1841"/>
                  </a:lnTo>
                  <a:lnTo>
                    <a:pt x="0" y="2857"/>
                  </a:lnTo>
                  <a:lnTo>
                    <a:pt x="10160" y="3682"/>
                  </a:lnTo>
                  <a:lnTo>
                    <a:pt x="35229" y="3682"/>
                  </a:lnTo>
                  <a:lnTo>
                    <a:pt x="45389" y="2857"/>
                  </a:lnTo>
                  <a:lnTo>
                    <a:pt x="45389" y="825"/>
                  </a:lnTo>
                  <a:lnTo>
                    <a:pt x="35229" y="0"/>
                  </a:lnTo>
                  <a:close/>
                </a:path>
              </a:pathLst>
            </a:custGeom>
            <a:solidFill>
              <a:srgbClr val="C8B9C2">
                <a:alpha val="6666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6273436" y="3120953"/>
              <a:ext cx="45085" cy="3810"/>
            </a:xfrm>
            <a:custGeom>
              <a:avLst/>
              <a:gdLst/>
              <a:ahLst/>
              <a:cxnLst/>
              <a:rect l="l" t="t" r="r" b="b"/>
              <a:pathLst>
                <a:path w="45085" h="3810">
                  <a:moveTo>
                    <a:pt x="34950" y="0"/>
                  </a:moveTo>
                  <a:lnTo>
                    <a:pt x="10083" y="0"/>
                  </a:lnTo>
                  <a:lnTo>
                    <a:pt x="0" y="774"/>
                  </a:lnTo>
                  <a:lnTo>
                    <a:pt x="0" y="1727"/>
                  </a:lnTo>
                  <a:lnTo>
                    <a:pt x="0" y="2679"/>
                  </a:lnTo>
                  <a:lnTo>
                    <a:pt x="10083" y="3454"/>
                  </a:lnTo>
                  <a:lnTo>
                    <a:pt x="34950" y="3454"/>
                  </a:lnTo>
                  <a:lnTo>
                    <a:pt x="45034" y="2679"/>
                  </a:lnTo>
                  <a:lnTo>
                    <a:pt x="45034" y="774"/>
                  </a:lnTo>
                  <a:lnTo>
                    <a:pt x="34950" y="0"/>
                  </a:lnTo>
                  <a:close/>
                </a:path>
              </a:pathLst>
            </a:custGeom>
            <a:solidFill>
              <a:srgbClr val="C6B8C0">
                <a:alpha val="6862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6273619" y="3121054"/>
              <a:ext cx="45085" cy="3810"/>
            </a:xfrm>
            <a:custGeom>
              <a:avLst/>
              <a:gdLst/>
              <a:ahLst/>
              <a:cxnLst/>
              <a:rect l="l" t="t" r="r" b="b"/>
              <a:pathLst>
                <a:path w="45085" h="3810">
                  <a:moveTo>
                    <a:pt x="34658" y="0"/>
                  </a:moveTo>
                  <a:lnTo>
                    <a:pt x="9994" y="0"/>
                  </a:lnTo>
                  <a:lnTo>
                    <a:pt x="0" y="723"/>
                  </a:lnTo>
                  <a:lnTo>
                    <a:pt x="0" y="1625"/>
                  </a:lnTo>
                  <a:lnTo>
                    <a:pt x="0" y="2527"/>
                  </a:lnTo>
                  <a:lnTo>
                    <a:pt x="9994" y="3251"/>
                  </a:lnTo>
                  <a:lnTo>
                    <a:pt x="34658" y="3251"/>
                  </a:lnTo>
                  <a:lnTo>
                    <a:pt x="44665" y="2527"/>
                  </a:lnTo>
                  <a:lnTo>
                    <a:pt x="44665" y="723"/>
                  </a:lnTo>
                  <a:lnTo>
                    <a:pt x="34658" y="0"/>
                  </a:lnTo>
                  <a:close/>
                </a:path>
              </a:pathLst>
            </a:custGeom>
            <a:solidFill>
              <a:srgbClr val="C5B6BD">
                <a:alpha val="7058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6273802" y="3121153"/>
              <a:ext cx="44450" cy="3175"/>
            </a:xfrm>
            <a:custGeom>
              <a:avLst/>
              <a:gdLst/>
              <a:ahLst/>
              <a:cxnLst/>
              <a:rect l="l" t="t" r="r" b="b"/>
              <a:pathLst>
                <a:path w="44450" h="3175">
                  <a:moveTo>
                    <a:pt x="34378" y="0"/>
                  </a:moveTo>
                  <a:lnTo>
                    <a:pt x="9918" y="0"/>
                  </a:lnTo>
                  <a:lnTo>
                    <a:pt x="0" y="685"/>
                  </a:lnTo>
                  <a:lnTo>
                    <a:pt x="0" y="1524"/>
                  </a:lnTo>
                  <a:lnTo>
                    <a:pt x="0" y="2362"/>
                  </a:lnTo>
                  <a:lnTo>
                    <a:pt x="9918" y="3048"/>
                  </a:lnTo>
                  <a:lnTo>
                    <a:pt x="34378" y="3048"/>
                  </a:lnTo>
                  <a:lnTo>
                    <a:pt x="44297" y="2362"/>
                  </a:lnTo>
                  <a:lnTo>
                    <a:pt x="44297" y="685"/>
                  </a:lnTo>
                  <a:lnTo>
                    <a:pt x="34378" y="0"/>
                  </a:lnTo>
                  <a:close/>
                </a:path>
              </a:pathLst>
            </a:custGeom>
            <a:solidFill>
              <a:srgbClr val="C4B4BB">
                <a:alpha val="7254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6273985" y="3121265"/>
              <a:ext cx="44450" cy="3175"/>
            </a:xfrm>
            <a:custGeom>
              <a:avLst/>
              <a:gdLst/>
              <a:ahLst/>
              <a:cxnLst/>
              <a:rect l="l" t="t" r="r" b="b"/>
              <a:pathLst>
                <a:path w="44450" h="3175">
                  <a:moveTo>
                    <a:pt x="34099" y="0"/>
                  </a:moveTo>
                  <a:lnTo>
                    <a:pt x="9829" y="0"/>
                  </a:lnTo>
                  <a:lnTo>
                    <a:pt x="0" y="634"/>
                  </a:lnTo>
                  <a:lnTo>
                    <a:pt x="0" y="1409"/>
                  </a:lnTo>
                  <a:lnTo>
                    <a:pt x="0" y="2184"/>
                  </a:lnTo>
                  <a:lnTo>
                    <a:pt x="9829" y="2819"/>
                  </a:lnTo>
                  <a:lnTo>
                    <a:pt x="34099" y="2819"/>
                  </a:lnTo>
                  <a:lnTo>
                    <a:pt x="43929" y="2184"/>
                  </a:lnTo>
                  <a:lnTo>
                    <a:pt x="43929" y="634"/>
                  </a:lnTo>
                  <a:lnTo>
                    <a:pt x="34099" y="0"/>
                  </a:lnTo>
                  <a:close/>
                </a:path>
              </a:pathLst>
            </a:custGeom>
            <a:solidFill>
              <a:srgbClr val="C3B1B9">
                <a:alpha val="7451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6274169" y="3121365"/>
              <a:ext cx="43815" cy="3175"/>
            </a:xfrm>
            <a:custGeom>
              <a:avLst/>
              <a:gdLst/>
              <a:ahLst/>
              <a:cxnLst/>
              <a:rect l="l" t="t" r="r" b="b"/>
              <a:pathLst>
                <a:path w="43814" h="3175">
                  <a:moveTo>
                    <a:pt x="33820" y="0"/>
                  </a:moveTo>
                  <a:lnTo>
                    <a:pt x="9753" y="0"/>
                  </a:lnTo>
                  <a:lnTo>
                    <a:pt x="0" y="584"/>
                  </a:lnTo>
                  <a:lnTo>
                    <a:pt x="0" y="1308"/>
                  </a:lnTo>
                  <a:lnTo>
                    <a:pt x="0" y="2032"/>
                  </a:lnTo>
                  <a:lnTo>
                    <a:pt x="9753" y="2616"/>
                  </a:lnTo>
                  <a:lnTo>
                    <a:pt x="33820" y="2616"/>
                  </a:lnTo>
                  <a:lnTo>
                    <a:pt x="43561" y="2032"/>
                  </a:lnTo>
                  <a:lnTo>
                    <a:pt x="43561" y="584"/>
                  </a:lnTo>
                  <a:lnTo>
                    <a:pt x="33820" y="0"/>
                  </a:lnTo>
                  <a:close/>
                </a:path>
              </a:pathLst>
            </a:custGeom>
            <a:solidFill>
              <a:srgbClr val="C1AFB8">
                <a:alpha val="7646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6274352" y="3121464"/>
              <a:ext cx="43815" cy="2540"/>
            </a:xfrm>
            <a:custGeom>
              <a:avLst/>
              <a:gdLst/>
              <a:ahLst/>
              <a:cxnLst/>
              <a:rect l="l" t="t" r="r" b="b"/>
              <a:pathLst>
                <a:path w="43814" h="2539">
                  <a:moveTo>
                    <a:pt x="33528" y="0"/>
                  </a:moveTo>
                  <a:lnTo>
                    <a:pt x="9677" y="0"/>
                  </a:lnTo>
                  <a:lnTo>
                    <a:pt x="0" y="546"/>
                  </a:lnTo>
                  <a:lnTo>
                    <a:pt x="0" y="1206"/>
                  </a:lnTo>
                  <a:lnTo>
                    <a:pt x="0" y="1866"/>
                  </a:lnTo>
                  <a:lnTo>
                    <a:pt x="9677" y="2413"/>
                  </a:lnTo>
                  <a:lnTo>
                    <a:pt x="33528" y="2413"/>
                  </a:lnTo>
                  <a:lnTo>
                    <a:pt x="43205" y="1866"/>
                  </a:lnTo>
                  <a:lnTo>
                    <a:pt x="43205" y="546"/>
                  </a:lnTo>
                  <a:lnTo>
                    <a:pt x="33528" y="0"/>
                  </a:lnTo>
                  <a:close/>
                </a:path>
              </a:pathLst>
            </a:custGeom>
            <a:solidFill>
              <a:srgbClr val="BEADB7">
                <a:alpha val="7843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6274535" y="3121577"/>
              <a:ext cx="43180" cy="2540"/>
            </a:xfrm>
            <a:custGeom>
              <a:avLst/>
              <a:gdLst/>
              <a:ahLst/>
              <a:cxnLst/>
              <a:rect l="l" t="t" r="r" b="b"/>
              <a:pathLst>
                <a:path w="43179" h="2539">
                  <a:moveTo>
                    <a:pt x="33248" y="0"/>
                  </a:moveTo>
                  <a:lnTo>
                    <a:pt x="9588" y="0"/>
                  </a:lnTo>
                  <a:lnTo>
                    <a:pt x="0" y="482"/>
                  </a:lnTo>
                  <a:lnTo>
                    <a:pt x="0" y="1092"/>
                  </a:lnTo>
                  <a:lnTo>
                    <a:pt x="0" y="1701"/>
                  </a:lnTo>
                  <a:lnTo>
                    <a:pt x="9588" y="2184"/>
                  </a:lnTo>
                  <a:lnTo>
                    <a:pt x="33248" y="2184"/>
                  </a:lnTo>
                  <a:lnTo>
                    <a:pt x="42837" y="1701"/>
                  </a:lnTo>
                  <a:lnTo>
                    <a:pt x="42837" y="482"/>
                  </a:lnTo>
                  <a:lnTo>
                    <a:pt x="33248" y="0"/>
                  </a:lnTo>
                  <a:close/>
                </a:path>
              </a:pathLst>
            </a:custGeom>
            <a:solidFill>
              <a:srgbClr val="BDACB5">
                <a:alpha val="8039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6274718" y="3121676"/>
              <a:ext cx="42545" cy="2540"/>
            </a:xfrm>
            <a:custGeom>
              <a:avLst/>
              <a:gdLst/>
              <a:ahLst/>
              <a:cxnLst/>
              <a:rect l="l" t="t" r="r" b="b"/>
              <a:pathLst>
                <a:path w="42545" h="2539">
                  <a:moveTo>
                    <a:pt x="32969" y="0"/>
                  </a:moveTo>
                  <a:lnTo>
                    <a:pt x="9512" y="0"/>
                  </a:lnTo>
                  <a:lnTo>
                    <a:pt x="0" y="444"/>
                  </a:lnTo>
                  <a:lnTo>
                    <a:pt x="0" y="990"/>
                  </a:lnTo>
                  <a:lnTo>
                    <a:pt x="0" y="1536"/>
                  </a:lnTo>
                  <a:lnTo>
                    <a:pt x="9512" y="1981"/>
                  </a:lnTo>
                  <a:lnTo>
                    <a:pt x="32969" y="1981"/>
                  </a:lnTo>
                  <a:lnTo>
                    <a:pt x="42468" y="1536"/>
                  </a:lnTo>
                  <a:lnTo>
                    <a:pt x="42468" y="444"/>
                  </a:lnTo>
                  <a:lnTo>
                    <a:pt x="32969" y="0"/>
                  </a:lnTo>
                  <a:close/>
                </a:path>
              </a:pathLst>
            </a:custGeom>
            <a:solidFill>
              <a:srgbClr val="BBAAB3">
                <a:alpha val="8235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6274900" y="3121775"/>
              <a:ext cx="42545" cy="1905"/>
            </a:xfrm>
            <a:custGeom>
              <a:avLst/>
              <a:gdLst/>
              <a:ahLst/>
              <a:cxnLst/>
              <a:rect l="l" t="t" r="r" b="b"/>
              <a:pathLst>
                <a:path w="42545" h="1905">
                  <a:moveTo>
                    <a:pt x="32677" y="0"/>
                  </a:moveTo>
                  <a:lnTo>
                    <a:pt x="9423" y="0"/>
                  </a:lnTo>
                  <a:lnTo>
                    <a:pt x="0" y="406"/>
                  </a:lnTo>
                  <a:lnTo>
                    <a:pt x="0" y="888"/>
                  </a:lnTo>
                  <a:lnTo>
                    <a:pt x="0" y="1371"/>
                  </a:lnTo>
                  <a:lnTo>
                    <a:pt x="9423" y="1777"/>
                  </a:lnTo>
                  <a:lnTo>
                    <a:pt x="32677" y="1777"/>
                  </a:lnTo>
                  <a:lnTo>
                    <a:pt x="42100" y="1371"/>
                  </a:lnTo>
                  <a:lnTo>
                    <a:pt x="42100" y="406"/>
                  </a:lnTo>
                  <a:lnTo>
                    <a:pt x="32677" y="0"/>
                  </a:lnTo>
                  <a:close/>
                </a:path>
              </a:pathLst>
            </a:custGeom>
            <a:solidFill>
              <a:srgbClr val="BAA8B0">
                <a:alpha val="8431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6275083" y="3121888"/>
              <a:ext cx="41910" cy="1905"/>
            </a:xfrm>
            <a:custGeom>
              <a:avLst/>
              <a:gdLst/>
              <a:ahLst/>
              <a:cxnLst/>
              <a:rect l="l" t="t" r="r" b="b"/>
              <a:pathLst>
                <a:path w="41910" h="1905">
                  <a:moveTo>
                    <a:pt x="32397" y="0"/>
                  </a:moveTo>
                  <a:lnTo>
                    <a:pt x="9347" y="0"/>
                  </a:lnTo>
                  <a:lnTo>
                    <a:pt x="0" y="342"/>
                  </a:lnTo>
                  <a:lnTo>
                    <a:pt x="0" y="774"/>
                  </a:lnTo>
                  <a:lnTo>
                    <a:pt x="0" y="1206"/>
                  </a:lnTo>
                  <a:lnTo>
                    <a:pt x="9347" y="1549"/>
                  </a:lnTo>
                  <a:lnTo>
                    <a:pt x="32397" y="1549"/>
                  </a:lnTo>
                  <a:lnTo>
                    <a:pt x="41744" y="1206"/>
                  </a:lnTo>
                  <a:lnTo>
                    <a:pt x="41744" y="342"/>
                  </a:lnTo>
                  <a:lnTo>
                    <a:pt x="32397" y="0"/>
                  </a:lnTo>
                  <a:close/>
                </a:path>
              </a:pathLst>
            </a:custGeom>
            <a:solidFill>
              <a:srgbClr val="B8A6AF">
                <a:alpha val="8627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6275266" y="3121987"/>
              <a:ext cx="41910" cy="1905"/>
            </a:xfrm>
            <a:custGeom>
              <a:avLst/>
              <a:gdLst/>
              <a:ahLst/>
              <a:cxnLst/>
              <a:rect l="l" t="t" r="r" b="b"/>
              <a:pathLst>
                <a:path w="41910" h="1905">
                  <a:moveTo>
                    <a:pt x="32118" y="0"/>
                  </a:moveTo>
                  <a:lnTo>
                    <a:pt x="9258" y="0"/>
                  </a:lnTo>
                  <a:lnTo>
                    <a:pt x="0" y="304"/>
                  </a:lnTo>
                  <a:lnTo>
                    <a:pt x="0" y="673"/>
                  </a:lnTo>
                  <a:lnTo>
                    <a:pt x="0" y="1041"/>
                  </a:lnTo>
                  <a:lnTo>
                    <a:pt x="9258" y="1346"/>
                  </a:lnTo>
                  <a:lnTo>
                    <a:pt x="32118" y="1346"/>
                  </a:lnTo>
                  <a:lnTo>
                    <a:pt x="41376" y="1041"/>
                  </a:lnTo>
                  <a:lnTo>
                    <a:pt x="41376" y="304"/>
                  </a:lnTo>
                  <a:lnTo>
                    <a:pt x="32118" y="0"/>
                  </a:lnTo>
                  <a:close/>
                </a:path>
              </a:pathLst>
            </a:custGeom>
            <a:solidFill>
              <a:srgbClr val="B8A3AD">
                <a:alpha val="8823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6275449" y="3122086"/>
              <a:ext cx="41275" cy="1270"/>
            </a:xfrm>
            <a:custGeom>
              <a:avLst/>
              <a:gdLst/>
              <a:ahLst/>
              <a:cxnLst/>
              <a:rect l="l" t="t" r="r" b="b"/>
              <a:pathLst>
                <a:path w="41275" h="1269">
                  <a:moveTo>
                    <a:pt x="31826" y="0"/>
                  </a:moveTo>
                  <a:lnTo>
                    <a:pt x="9182" y="0"/>
                  </a:lnTo>
                  <a:lnTo>
                    <a:pt x="0" y="254"/>
                  </a:lnTo>
                  <a:lnTo>
                    <a:pt x="0" y="571"/>
                  </a:lnTo>
                  <a:lnTo>
                    <a:pt x="0" y="889"/>
                  </a:lnTo>
                  <a:lnTo>
                    <a:pt x="9182" y="1143"/>
                  </a:lnTo>
                  <a:lnTo>
                    <a:pt x="31826" y="1143"/>
                  </a:lnTo>
                  <a:lnTo>
                    <a:pt x="41008" y="889"/>
                  </a:lnTo>
                  <a:lnTo>
                    <a:pt x="41008" y="254"/>
                  </a:lnTo>
                  <a:lnTo>
                    <a:pt x="31826" y="0"/>
                  </a:lnTo>
                  <a:close/>
                </a:path>
              </a:pathLst>
            </a:custGeom>
            <a:solidFill>
              <a:srgbClr val="B6A1AC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6275633" y="3122199"/>
              <a:ext cx="40640" cy="1270"/>
            </a:xfrm>
            <a:custGeom>
              <a:avLst/>
              <a:gdLst/>
              <a:ahLst/>
              <a:cxnLst/>
              <a:rect l="l" t="t" r="r" b="b"/>
              <a:pathLst>
                <a:path w="40639" h="1269">
                  <a:moveTo>
                    <a:pt x="31546" y="0"/>
                  </a:moveTo>
                  <a:lnTo>
                    <a:pt x="9093" y="0"/>
                  </a:lnTo>
                  <a:lnTo>
                    <a:pt x="0" y="203"/>
                  </a:lnTo>
                  <a:lnTo>
                    <a:pt x="0" y="457"/>
                  </a:lnTo>
                  <a:lnTo>
                    <a:pt x="0" y="711"/>
                  </a:lnTo>
                  <a:lnTo>
                    <a:pt x="9093" y="914"/>
                  </a:lnTo>
                  <a:lnTo>
                    <a:pt x="31546" y="914"/>
                  </a:lnTo>
                  <a:lnTo>
                    <a:pt x="40640" y="711"/>
                  </a:lnTo>
                  <a:lnTo>
                    <a:pt x="40640" y="203"/>
                  </a:lnTo>
                  <a:lnTo>
                    <a:pt x="31546" y="0"/>
                  </a:lnTo>
                  <a:close/>
                </a:path>
              </a:pathLst>
            </a:custGeom>
            <a:solidFill>
              <a:srgbClr val="B49FAA">
                <a:alpha val="9215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6275816" y="3122298"/>
              <a:ext cx="40640" cy="1270"/>
            </a:xfrm>
            <a:custGeom>
              <a:avLst/>
              <a:gdLst/>
              <a:ahLst/>
              <a:cxnLst/>
              <a:rect l="l" t="t" r="r" b="b"/>
              <a:pathLst>
                <a:path w="40639" h="1269">
                  <a:moveTo>
                    <a:pt x="31267" y="0"/>
                  </a:moveTo>
                  <a:lnTo>
                    <a:pt x="9017" y="0"/>
                  </a:lnTo>
                  <a:lnTo>
                    <a:pt x="0" y="165"/>
                  </a:lnTo>
                  <a:lnTo>
                    <a:pt x="0" y="355"/>
                  </a:lnTo>
                  <a:lnTo>
                    <a:pt x="0" y="546"/>
                  </a:lnTo>
                  <a:lnTo>
                    <a:pt x="9017" y="711"/>
                  </a:lnTo>
                  <a:lnTo>
                    <a:pt x="31267" y="711"/>
                  </a:lnTo>
                  <a:lnTo>
                    <a:pt x="40284" y="546"/>
                  </a:lnTo>
                  <a:lnTo>
                    <a:pt x="40284" y="165"/>
                  </a:lnTo>
                  <a:lnTo>
                    <a:pt x="31267" y="0"/>
                  </a:lnTo>
                  <a:close/>
                </a:path>
              </a:pathLst>
            </a:custGeom>
            <a:solidFill>
              <a:srgbClr val="B39EA8">
                <a:alpha val="9411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6275999" y="3122397"/>
              <a:ext cx="40005" cy="635"/>
            </a:xfrm>
            <a:custGeom>
              <a:avLst/>
              <a:gdLst/>
              <a:ahLst/>
              <a:cxnLst/>
              <a:rect l="l" t="t" r="r" b="b"/>
              <a:pathLst>
                <a:path w="40004" h="635">
                  <a:moveTo>
                    <a:pt x="30975" y="0"/>
                  </a:moveTo>
                  <a:lnTo>
                    <a:pt x="8940" y="0"/>
                  </a:lnTo>
                  <a:lnTo>
                    <a:pt x="0" y="114"/>
                  </a:lnTo>
                  <a:lnTo>
                    <a:pt x="0" y="253"/>
                  </a:lnTo>
                  <a:lnTo>
                    <a:pt x="0" y="393"/>
                  </a:lnTo>
                  <a:lnTo>
                    <a:pt x="8940" y="507"/>
                  </a:lnTo>
                  <a:lnTo>
                    <a:pt x="30975" y="507"/>
                  </a:lnTo>
                  <a:lnTo>
                    <a:pt x="39916" y="393"/>
                  </a:lnTo>
                  <a:lnTo>
                    <a:pt x="39916" y="114"/>
                  </a:lnTo>
                  <a:lnTo>
                    <a:pt x="30975" y="0"/>
                  </a:lnTo>
                  <a:close/>
                </a:path>
              </a:pathLst>
            </a:custGeom>
            <a:solidFill>
              <a:srgbClr val="B09CA7">
                <a:alpha val="9607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6276182" y="3122510"/>
              <a:ext cx="40005" cy="635"/>
            </a:xfrm>
            <a:custGeom>
              <a:avLst/>
              <a:gdLst/>
              <a:ahLst/>
              <a:cxnLst/>
              <a:rect l="l" t="t" r="r" b="b"/>
              <a:pathLst>
                <a:path w="40004" h="635">
                  <a:moveTo>
                    <a:pt x="30695" y="0"/>
                  </a:moveTo>
                  <a:lnTo>
                    <a:pt x="0" y="63"/>
                  </a:lnTo>
                  <a:lnTo>
                    <a:pt x="0" y="215"/>
                  </a:lnTo>
                  <a:lnTo>
                    <a:pt x="8851" y="279"/>
                  </a:lnTo>
                  <a:lnTo>
                    <a:pt x="39547" y="215"/>
                  </a:lnTo>
                  <a:lnTo>
                    <a:pt x="39547" y="63"/>
                  </a:lnTo>
                  <a:lnTo>
                    <a:pt x="30695" y="0"/>
                  </a:lnTo>
                  <a:close/>
                </a:path>
              </a:pathLst>
            </a:custGeom>
            <a:solidFill>
              <a:srgbClr val="AF9AA4">
                <a:alpha val="9803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6276365" y="3122622"/>
              <a:ext cx="39370" cy="635"/>
            </a:xfrm>
            <a:custGeom>
              <a:avLst/>
              <a:gdLst/>
              <a:ahLst/>
              <a:cxnLst/>
              <a:rect l="l" t="t" r="r" b="b"/>
              <a:pathLst>
                <a:path w="39370" h="635">
                  <a:moveTo>
                    <a:pt x="39179" y="0"/>
                  </a:moveTo>
                  <a:lnTo>
                    <a:pt x="0" y="0"/>
                  </a:lnTo>
                  <a:lnTo>
                    <a:pt x="39179" y="50"/>
                  </a:lnTo>
                  <a:close/>
                </a:path>
              </a:pathLst>
            </a:custGeom>
            <a:solidFill>
              <a:srgbClr val="AD97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1" name="object 141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269468" y="3090913"/>
              <a:ext cx="52146" cy="31838"/>
            </a:xfrm>
            <a:prstGeom prst="rect">
              <a:avLst/>
            </a:prstGeom>
          </p:spPr>
        </p:pic>
        <p:sp>
          <p:nvSpPr>
            <p:cNvPr id="142" name="object 142"/>
            <p:cNvSpPr/>
            <p:nvPr/>
          </p:nvSpPr>
          <p:spPr>
            <a:xfrm>
              <a:off x="6269426" y="3090912"/>
              <a:ext cx="52705" cy="31750"/>
            </a:xfrm>
            <a:custGeom>
              <a:avLst/>
              <a:gdLst/>
              <a:ahLst/>
              <a:cxnLst/>
              <a:rect l="l" t="t" r="r" b="b"/>
              <a:pathLst>
                <a:path w="52704" h="31750">
                  <a:moveTo>
                    <a:pt x="50825" y="0"/>
                  </a:moveTo>
                  <a:lnTo>
                    <a:pt x="1219" y="177"/>
                  </a:lnTo>
                  <a:lnTo>
                    <a:pt x="635" y="355"/>
                  </a:lnTo>
                  <a:lnTo>
                    <a:pt x="215" y="787"/>
                  </a:lnTo>
                  <a:lnTo>
                    <a:pt x="0" y="1727"/>
                  </a:lnTo>
                  <a:lnTo>
                    <a:pt x="19900" y="17208"/>
                  </a:lnTo>
                  <a:lnTo>
                    <a:pt x="254" y="30276"/>
                  </a:lnTo>
                  <a:lnTo>
                    <a:pt x="152" y="30784"/>
                  </a:lnTo>
                  <a:lnTo>
                    <a:pt x="660" y="31559"/>
                  </a:lnTo>
                  <a:lnTo>
                    <a:pt x="1181" y="31661"/>
                  </a:lnTo>
                  <a:lnTo>
                    <a:pt x="21297" y="18288"/>
                  </a:lnTo>
                  <a:lnTo>
                    <a:pt x="24358" y="20662"/>
                  </a:lnTo>
                  <a:lnTo>
                    <a:pt x="25095" y="21564"/>
                  </a:lnTo>
                  <a:lnTo>
                    <a:pt x="27940" y="21551"/>
                  </a:lnTo>
                  <a:lnTo>
                    <a:pt x="28676" y="20650"/>
                  </a:lnTo>
                  <a:lnTo>
                    <a:pt x="31800" y="18186"/>
                  </a:lnTo>
                  <a:lnTo>
                    <a:pt x="51206" y="31432"/>
                  </a:lnTo>
                  <a:lnTo>
                    <a:pt x="51727" y="31330"/>
                  </a:lnTo>
                  <a:lnTo>
                    <a:pt x="52247" y="30568"/>
                  </a:lnTo>
                  <a:lnTo>
                    <a:pt x="52146" y="30048"/>
                  </a:lnTo>
                  <a:lnTo>
                    <a:pt x="51765" y="29794"/>
                  </a:lnTo>
                  <a:lnTo>
                    <a:pt x="33172" y="17106"/>
                  </a:lnTo>
                  <a:lnTo>
                    <a:pt x="52235" y="2095"/>
                  </a:lnTo>
                  <a:lnTo>
                    <a:pt x="52209" y="1003"/>
                  </a:lnTo>
                  <a:lnTo>
                    <a:pt x="51892" y="508"/>
                  </a:lnTo>
                  <a:lnTo>
                    <a:pt x="50825" y="0"/>
                  </a:lnTo>
                  <a:close/>
                </a:path>
              </a:pathLst>
            </a:custGeom>
            <a:solidFill>
              <a:srgbClr val="2C210A">
                <a:alpha val="38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3" name="object 143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6269481" y="3090913"/>
              <a:ext cx="52171" cy="17551"/>
            </a:xfrm>
            <a:prstGeom prst="rect">
              <a:avLst/>
            </a:prstGeom>
          </p:spPr>
        </p:pic>
        <p:pic>
          <p:nvPicPr>
            <p:cNvPr id="144" name="object 144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5949082" y="3239046"/>
              <a:ext cx="46888" cy="46888"/>
            </a:xfrm>
            <a:prstGeom prst="rect">
              <a:avLst/>
            </a:prstGeom>
          </p:spPr>
        </p:pic>
        <p:pic>
          <p:nvPicPr>
            <p:cNvPr id="145" name="object 145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5949835" y="3240443"/>
              <a:ext cx="38988" cy="39001"/>
            </a:xfrm>
            <a:prstGeom prst="rect">
              <a:avLst/>
            </a:prstGeom>
          </p:spPr>
        </p:pic>
        <p:sp>
          <p:nvSpPr>
            <p:cNvPr id="146" name="object 146"/>
            <p:cNvSpPr/>
            <p:nvPr/>
          </p:nvSpPr>
          <p:spPr>
            <a:xfrm>
              <a:off x="5902380" y="2994790"/>
              <a:ext cx="28575" cy="28575"/>
            </a:xfrm>
            <a:custGeom>
              <a:avLst/>
              <a:gdLst/>
              <a:ahLst/>
              <a:cxnLst/>
              <a:rect l="l" t="t" r="r" b="b"/>
              <a:pathLst>
                <a:path w="28575" h="28575">
                  <a:moveTo>
                    <a:pt x="21716" y="0"/>
                  </a:moveTo>
                  <a:lnTo>
                    <a:pt x="6261" y="0"/>
                  </a:lnTo>
                  <a:lnTo>
                    <a:pt x="0" y="6261"/>
                  </a:lnTo>
                  <a:lnTo>
                    <a:pt x="0" y="21704"/>
                  </a:lnTo>
                  <a:lnTo>
                    <a:pt x="6261" y="27965"/>
                  </a:lnTo>
                  <a:lnTo>
                    <a:pt x="21716" y="27965"/>
                  </a:lnTo>
                  <a:lnTo>
                    <a:pt x="27978" y="21704"/>
                  </a:lnTo>
                  <a:lnTo>
                    <a:pt x="27978" y="13982"/>
                  </a:lnTo>
                  <a:lnTo>
                    <a:pt x="27978" y="6261"/>
                  </a:lnTo>
                  <a:lnTo>
                    <a:pt x="21716" y="0"/>
                  </a:lnTo>
                  <a:close/>
                </a:path>
              </a:pathLst>
            </a:custGeom>
            <a:solidFill>
              <a:srgbClr val="C6B9C3">
                <a:alpha val="476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5902575" y="2994958"/>
              <a:ext cx="27305" cy="27305"/>
            </a:xfrm>
            <a:custGeom>
              <a:avLst/>
              <a:gdLst/>
              <a:ahLst/>
              <a:cxnLst/>
              <a:rect l="l" t="t" r="r" b="b"/>
              <a:pathLst>
                <a:path w="27304" h="27305">
                  <a:moveTo>
                    <a:pt x="21183" y="0"/>
                  </a:moveTo>
                  <a:lnTo>
                    <a:pt x="6108" y="0"/>
                  </a:lnTo>
                  <a:lnTo>
                    <a:pt x="0" y="6108"/>
                  </a:lnTo>
                  <a:lnTo>
                    <a:pt x="0" y="21170"/>
                  </a:lnTo>
                  <a:lnTo>
                    <a:pt x="6108" y="27279"/>
                  </a:lnTo>
                  <a:lnTo>
                    <a:pt x="21183" y="27279"/>
                  </a:lnTo>
                  <a:lnTo>
                    <a:pt x="27292" y="21170"/>
                  </a:lnTo>
                  <a:lnTo>
                    <a:pt x="27292" y="13639"/>
                  </a:lnTo>
                  <a:lnTo>
                    <a:pt x="27292" y="6108"/>
                  </a:lnTo>
                  <a:lnTo>
                    <a:pt x="21183" y="0"/>
                  </a:lnTo>
                  <a:close/>
                </a:path>
              </a:pathLst>
            </a:custGeom>
            <a:solidFill>
              <a:srgbClr val="BCAFB8">
                <a:alpha val="952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5902782" y="299512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637" y="0"/>
                  </a:moveTo>
                  <a:lnTo>
                    <a:pt x="5943" y="0"/>
                  </a:lnTo>
                  <a:lnTo>
                    <a:pt x="0" y="5956"/>
                  </a:lnTo>
                  <a:lnTo>
                    <a:pt x="0" y="20637"/>
                  </a:lnTo>
                  <a:lnTo>
                    <a:pt x="5943" y="26593"/>
                  </a:lnTo>
                  <a:lnTo>
                    <a:pt x="20637" y="26593"/>
                  </a:lnTo>
                  <a:lnTo>
                    <a:pt x="26593" y="20637"/>
                  </a:lnTo>
                  <a:lnTo>
                    <a:pt x="26593" y="13296"/>
                  </a:lnTo>
                  <a:lnTo>
                    <a:pt x="26593" y="5956"/>
                  </a:lnTo>
                  <a:lnTo>
                    <a:pt x="20637" y="0"/>
                  </a:lnTo>
                  <a:close/>
                </a:path>
              </a:pathLst>
            </a:custGeom>
            <a:solidFill>
              <a:srgbClr val="B3A7AF">
                <a:alpha val="1428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5902976" y="2995293"/>
              <a:ext cx="26034" cy="26034"/>
            </a:xfrm>
            <a:custGeom>
              <a:avLst/>
              <a:gdLst/>
              <a:ahLst/>
              <a:cxnLst/>
              <a:rect l="l" t="t" r="r" b="b"/>
              <a:pathLst>
                <a:path w="26035" h="26035">
                  <a:moveTo>
                    <a:pt x="20104" y="0"/>
                  </a:moveTo>
                  <a:lnTo>
                    <a:pt x="5791" y="0"/>
                  </a:lnTo>
                  <a:lnTo>
                    <a:pt x="0" y="5803"/>
                  </a:lnTo>
                  <a:lnTo>
                    <a:pt x="0" y="20104"/>
                  </a:lnTo>
                  <a:lnTo>
                    <a:pt x="5791" y="25907"/>
                  </a:lnTo>
                  <a:lnTo>
                    <a:pt x="20104" y="25907"/>
                  </a:lnTo>
                  <a:lnTo>
                    <a:pt x="25908" y="20104"/>
                  </a:lnTo>
                  <a:lnTo>
                    <a:pt x="25908" y="12953"/>
                  </a:lnTo>
                  <a:lnTo>
                    <a:pt x="25908" y="5803"/>
                  </a:lnTo>
                  <a:lnTo>
                    <a:pt x="20104" y="0"/>
                  </a:lnTo>
                  <a:close/>
                </a:path>
              </a:pathLst>
            </a:custGeom>
            <a:solidFill>
              <a:srgbClr val="A99EA6">
                <a:alpha val="1904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5903170" y="2995461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19570" y="0"/>
                  </a:moveTo>
                  <a:lnTo>
                    <a:pt x="5638" y="0"/>
                  </a:lnTo>
                  <a:lnTo>
                    <a:pt x="0" y="5651"/>
                  </a:lnTo>
                  <a:lnTo>
                    <a:pt x="0" y="19570"/>
                  </a:lnTo>
                  <a:lnTo>
                    <a:pt x="5638" y="25222"/>
                  </a:lnTo>
                  <a:lnTo>
                    <a:pt x="19570" y="25222"/>
                  </a:lnTo>
                  <a:lnTo>
                    <a:pt x="25222" y="19570"/>
                  </a:lnTo>
                  <a:lnTo>
                    <a:pt x="25222" y="12611"/>
                  </a:lnTo>
                  <a:lnTo>
                    <a:pt x="25222" y="5651"/>
                  </a:lnTo>
                  <a:lnTo>
                    <a:pt x="19570" y="0"/>
                  </a:lnTo>
                  <a:close/>
                </a:path>
              </a:pathLst>
            </a:custGeom>
            <a:solidFill>
              <a:srgbClr val="9F949C">
                <a:alpha val="238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5903365" y="2995629"/>
              <a:ext cx="24765" cy="24765"/>
            </a:xfrm>
            <a:custGeom>
              <a:avLst/>
              <a:gdLst/>
              <a:ahLst/>
              <a:cxnLst/>
              <a:rect l="l" t="t" r="r" b="b"/>
              <a:pathLst>
                <a:path w="24764" h="24764">
                  <a:moveTo>
                    <a:pt x="19050" y="0"/>
                  </a:moveTo>
                  <a:lnTo>
                    <a:pt x="5486" y="0"/>
                  </a:lnTo>
                  <a:lnTo>
                    <a:pt x="0" y="5486"/>
                  </a:lnTo>
                  <a:lnTo>
                    <a:pt x="0" y="19050"/>
                  </a:lnTo>
                  <a:lnTo>
                    <a:pt x="5486" y="24536"/>
                  </a:lnTo>
                  <a:lnTo>
                    <a:pt x="19050" y="24536"/>
                  </a:lnTo>
                  <a:lnTo>
                    <a:pt x="24536" y="19050"/>
                  </a:lnTo>
                  <a:lnTo>
                    <a:pt x="24536" y="12268"/>
                  </a:lnTo>
                  <a:lnTo>
                    <a:pt x="24536" y="5486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948A92">
                <a:alpha val="2857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5903559" y="2995796"/>
              <a:ext cx="24130" cy="24130"/>
            </a:xfrm>
            <a:custGeom>
              <a:avLst/>
              <a:gdLst/>
              <a:ahLst/>
              <a:cxnLst/>
              <a:rect l="l" t="t" r="r" b="b"/>
              <a:pathLst>
                <a:path w="24129" h="24130">
                  <a:moveTo>
                    <a:pt x="18516" y="0"/>
                  </a:moveTo>
                  <a:lnTo>
                    <a:pt x="5333" y="0"/>
                  </a:lnTo>
                  <a:lnTo>
                    <a:pt x="0" y="5334"/>
                  </a:lnTo>
                  <a:lnTo>
                    <a:pt x="0" y="18516"/>
                  </a:lnTo>
                  <a:lnTo>
                    <a:pt x="5333" y="23850"/>
                  </a:lnTo>
                  <a:lnTo>
                    <a:pt x="18516" y="23850"/>
                  </a:lnTo>
                  <a:lnTo>
                    <a:pt x="23850" y="18516"/>
                  </a:lnTo>
                  <a:lnTo>
                    <a:pt x="23850" y="11925"/>
                  </a:lnTo>
                  <a:lnTo>
                    <a:pt x="23850" y="5334"/>
                  </a:lnTo>
                  <a:lnTo>
                    <a:pt x="18516" y="0"/>
                  </a:lnTo>
                  <a:close/>
                </a:path>
              </a:pathLst>
            </a:custGeom>
            <a:solidFill>
              <a:srgbClr val="8A8288">
                <a:alpha val="3333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5903755" y="2995964"/>
              <a:ext cx="23495" cy="23495"/>
            </a:xfrm>
            <a:custGeom>
              <a:avLst/>
              <a:gdLst/>
              <a:ahLst/>
              <a:cxnLst/>
              <a:rect l="l" t="t" r="r" b="b"/>
              <a:pathLst>
                <a:path w="23495" h="23494">
                  <a:moveTo>
                    <a:pt x="17983" y="0"/>
                  </a:moveTo>
                  <a:lnTo>
                    <a:pt x="5181" y="0"/>
                  </a:lnTo>
                  <a:lnTo>
                    <a:pt x="0" y="5181"/>
                  </a:lnTo>
                  <a:lnTo>
                    <a:pt x="0" y="17983"/>
                  </a:lnTo>
                  <a:lnTo>
                    <a:pt x="5181" y="23164"/>
                  </a:lnTo>
                  <a:lnTo>
                    <a:pt x="17983" y="23164"/>
                  </a:lnTo>
                  <a:lnTo>
                    <a:pt x="23164" y="17983"/>
                  </a:lnTo>
                  <a:lnTo>
                    <a:pt x="23164" y="11582"/>
                  </a:lnTo>
                  <a:lnTo>
                    <a:pt x="23164" y="5181"/>
                  </a:lnTo>
                  <a:lnTo>
                    <a:pt x="17983" y="0"/>
                  </a:lnTo>
                  <a:close/>
                </a:path>
              </a:pathLst>
            </a:custGeom>
            <a:solidFill>
              <a:srgbClr val="81797E">
                <a:alpha val="380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5903949" y="2996131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60">
                  <a:moveTo>
                    <a:pt x="17449" y="0"/>
                  </a:moveTo>
                  <a:lnTo>
                    <a:pt x="5029" y="0"/>
                  </a:lnTo>
                  <a:lnTo>
                    <a:pt x="0" y="5029"/>
                  </a:lnTo>
                  <a:lnTo>
                    <a:pt x="0" y="17449"/>
                  </a:lnTo>
                  <a:lnTo>
                    <a:pt x="5029" y="22478"/>
                  </a:lnTo>
                  <a:lnTo>
                    <a:pt x="17449" y="22478"/>
                  </a:lnTo>
                  <a:lnTo>
                    <a:pt x="22478" y="17449"/>
                  </a:lnTo>
                  <a:lnTo>
                    <a:pt x="22478" y="11239"/>
                  </a:lnTo>
                  <a:lnTo>
                    <a:pt x="22478" y="5029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776E75">
                <a:alpha val="4285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5904143" y="2996299"/>
              <a:ext cx="22225" cy="22225"/>
            </a:xfrm>
            <a:custGeom>
              <a:avLst/>
              <a:gdLst/>
              <a:ahLst/>
              <a:cxnLst/>
              <a:rect l="l" t="t" r="r" b="b"/>
              <a:pathLst>
                <a:path w="22225" h="22225">
                  <a:moveTo>
                    <a:pt x="16916" y="0"/>
                  </a:moveTo>
                  <a:lnTo>
                    <a:pt x="4876" y="0"/>
                  </a:lnTo>
                  <a:lnTo>
                    <a:pt x="0" y="4876"/>
                  </a:lnTo>
                  <a:lnTo>
                    <a:pt x="0" y="16916"/>
                  </a:lnTo>
                  <a:lnTo>
                    <a:pt x="4876" y="21793"/>
                  </a:lnTo>
                  <a:lnTo>
                    <a:pt x="16916" y="21793"/>
                  </a:lnTo>
                  <a:lnTo>
                    <a:pt x="21793" y="16916"/>
                  </a:lnTo>
                  <a:lnTo>
                    <a:pt x="21793" y="10896"/>
                  </a:lnTo>
                  <a:lnTo>
                    <a:pt x="21793" y="4876"/>
                  </a:lnTo>
                  <a:lnTo>
                    <a:pt x="16916" y="0"/>
                  </a:lnTo>
                  <a:close/>
                </a:path>
              </a:pathLst>
            </a:custGeom>
            <a:solidFill>
              <a:srgbClr val="6C666B">
                <a:alpha val="4761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5904350" y="2996467"/>
              <a:ext cx="21590" cy="21590"/>
            </a:xfrm>
            <a:custGeom>
              <a:avLst/>
              <a:gdLst/>
              <a:ahLst/>
              <a:cxnLst/>
              <a:rect l="l" t="t" r="r" b="b"/>
              <a:pathLst>
                <a:path w="21589" h="21589">
                  <a:moveTo>
                    <a:pt x="16370" y="0"/>
                  </a:moveTo>
                  <a:lnTo>
                    <a:pt x="4724" y="0"/>
                  </a:lnTo>
                  <a:lnTo>
                    <a:pt x="0" y="4724"/>
                  </a:lnTo>
                  <a:lnTo>
                    <a:pt x="0" y="16383"/>
                  </a:lnTo>
                  <a:lnTo>
                    <a:pt x="4724" y="21107"/>
                  </a:lnTo>
                  <a:lnTo>
                    <a:pt x="16370" y="21107"/>
                  </a:lnTo>
                  <a:lnTo>
                    <a:pt x="21094" y="16383"/>
                  </a:lnTo>
                  <a:lnTo>
                    <a:pt x="21094" y="10553"/>
                  </a:lnTo>
                  <a:lnTo>
                    <a:pt x="21094" y="4724"/>
                  </a:lnTo>
                  <a:lnTo>
                    <a:pt x="16370" y="0"/>
                  </a:lnTo>
                  <a:close/>
                </a:path>
              </a:pathLst>
            </a:custGeom>
            <a:solidFill>
              <a:srgbClr val="635D61">
                <a:alpha val="5238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5904544" y="2996634"/>
              <a:ext cx="20955" cy="20955"/>
            </a:xfrm>
            <a:custGeom>
              <a:avLst/>
              <a:gdLst/>
              <a:ahLst/>
              <a:cxnLst/>
              <a:rect l="l" t="t" r="r" b="b"/>
              <a:pathLst>
                <a:path w="20954" h="20955">
                  <a:moveTo>
                    <a:pt x="15836" y="0"/>
                  </a:moveTo>
                  <a:lnTo>
                    <a:pt x="4572" y="0"/>
                  </a:lnTo>
                  <a:lnTo>
                    <a:pt x="0" y="4571"/>
                  </a:lnTo>
                  <a:lnTo>
                    <a:pt x="0" y="15849"/>
                  </a:lnTo>
                  <a:lnTo>
                    <a:pt x="4572" y="20421"/>
                  </a:lnTo>
                  <a:lnTo>
                    <a:pt x="15836" y="20421"/>
                  </a:lnTo>
                  <a:lnTo>
                    <a:pt x="20408" y="15849"/>
                  </a:lnTo>
                  <a:lnTo>
                    <a:pt x="20408" y="10210"/>
                  </a:lnTo>
                  <a:lnTo>
                    <a:pt x="20408" y="4571"/>
                  </a:lnTo>
                  <a:lnTo>
                    <a:pt x="15836" y="0"/>
                  </a:lnTo>
                  <a:close/>
                </a:path>
              </a:pathLst>
            </a:custGeom>
            <a:solidFill>
              <a:srgbClr val="5A5357">
                <a:alpha val="5714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5904739" y="2996802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19">
                  <a:moveTo>
                    <a:pt x="15303" y="0"/>
                  </a:moveTo>
                  <a:lnTo>
                    <a:pt x="4419" y="0"/>
                  </a:lnTo>
                  <a:lnTo>
                    <a:pt x="0" y="4419"/>
                  </a:lnTo>
                  <a:lnTo>
                    <a:pt x="0" y="15316"/>
                  </a:lnTo>
                  <a:lnTo>
                    <a:pt x="4419" y="19735"/>
                  </a:lnTo>
                  <a:lnTo>
                    <a:pt x="15303" y="19735"/>
                  </a:lnTo>
                  <a:lnTo>
                    <a:pt x="19723" y="15316"/>
                  </a:lnTo>
                  <a:lnTo>
                    <a:pt x="19723" y="9867"/>
                  </a:lnTo>
                  <a:lnTo>
                    <a:pt x="19723" y="4419"/>
                  </a:lnTo>
                  <a:lnTo>
                    <a:pt x="15303" y="0"/>
                  </a:lnTo>
                  <a:close/>
                </a:path>
              </a:pathLst>
            </a:custGeom>
            <a:solidFill>
              <a:srgbClr val="50494E">
                <a:alpha val="6190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5904933" y="2996970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4770" y="0"/>
                  </a:moveTo>
                  <a:lnTo>
                    <a:pt x="4267" y="0"/>
                  </a:lnTo>
                  <a:lnTo>
                    <a:pt x="0" y="4267"/>
                  </a:lnTo>
                  <a:lnTo>
                    <a:pt x="0" y="14782"/>
                  </a:lnTo>
                  <a:lnTo>
                    <a:pt x="4267" y="19050"/>
                  </a:lnTo>
                  <a:lnTo>
                    <a:pt x="14770" y="19050"/>
                  </a:lnTo>
                  <a:lnTo>
                    <a:pt x="19037" y="14782"/>
                  </a:lnTo>
                  <a:lnTo>
                    <a:pt x="19037" y="9525"/>
                  </a:lnTo>
                  <a:lnTo>
                    <a:pt x="19037" y="4267"/>
                  </a:lnTo>
                  <a:lnTo>
                    <a:pt x="14770" y="0"/>
                  </a:lnTo>
                  <a:close/>
                </a:path>
              </a:pathLst>
            </a:custGeom>
            <a:solidFill>
              <a:srgbClr val="464144">
                <a:alpha val="6666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5905127" y="2997150"/>
              <a:ext cx="18415" cy="18415"/>
            </a:xfrm>
            <a:custGeom>
              <a:avLst/>
              <a:gdLst/>
              <a:ahLst/>
              <a:cxnLst/>
              <a:rect l="l" t="t" r="r" b="b"/>
              <a:pathLst>
                <a:path w="18414" h="18414">
                  <a:moveTo>
                    <a:pt x="14249" y="0"/>
                  </a:moveTo>
                  <a:lnTo>
                    <a:pt x="4114" y="0"/>
                  </a:lnTo>
                  <a:lnTo>
                    <a:pt x="0" y="4102"/>
                  </a:lnTo>
                  <a:lnTo>
                    <a:pt x="0" y="14236"/>
                  </a:lnTo>
                  <a:lnTo>
                    <a:pt x="4114" y="18338"/>
                  </a:lnTo>
                  <a:lnTo>
                    <a:pt x="14249" y="18338"/>
                  </a:lnTo>
                  <a:lnTo>
                    <a:pt x="18351" y="14236"/>
                  </a:lnTo>
                  <a:lnTo>
                    <a:pt x="18351" y="9169"/>
                  </a:lnTo>
                  <a:lnTo>
                    <a:pt x="18351" y="4102"/>
                  </a:lnTo>
                  <a:lnTo>
                    <a:pt x="14249" y="0"/>
                  </a:lnTo>
                  <a:close/>
                </a:path>
              </a:pathLst>
            </a:custGeom>
            <a:solidFill>
              <a:srgbClr val="3B383A">
                <a:alpha val="7142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5905322" y="2997318"/>
              <a:ext cx="17780" cy="17780"/>
            </a:xfrm>
            <a:custGeom>
              <a:avLst/>
              <a:gdLst/>
              <a:ahLst/>
              <a:cxnLst/>
              <a:rect l="l" t="t" r="r" b="b"/>
              <a:pathLst>
                <a:path w="17779" h="17780">
                  <a:moveTo>
                    <a:pt x="13716" y="0"/>
                  </a:moveTo>
                  <a:lnTo>
                    <a:pt x="3962" y="0"/>
                  </a:lnTo>
                  <a:lnTo>
                    <a:pt x="0" y="3949"/>
                  </a:lnTo>
                  <a:lnTo>
                    <a:pt x="0" y="13703"/>
                  </a:lnTo>
                  <a:lnTo>
                    <a:pt x="3962" y="17652"/>
                  </a:lnTo>
                  <a:lnTo>
                    <a:pt x="13716" y="17652"/>
                  </a:lnTo>
                  <a:lnTo>
                    <a:pt x="17665" y="13703"/>
                  </a:lnTo>
                  <a:lnTo>
                    <a:pt x="17665" y="8826"/>
                  </a:lnTo>
                  <a:lnTo>
                    <a:pt x="17665" y="3949"/>
                  </a:lnTo>
                  <a:lnTo>
                    <a:pt x="13716" y="0"/>
                  </a:lnTo>
                  <a:close/>
                </a:path>
              </a:pathLst>
            </a:custGeom>
            <a:solidFill>
              <a:srgbClr val="312D30">
                <a:alpha val="7619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5905516" y="2997487"/>
              <a:ext cx="17145" cy="17145"/>
            </a:xfrm>
            <a:custGeom>
              <a:avLst/>
              <a:gdLst/>
              <a:ahLst/>
              <a:cxnLst/>
              <a:rect l="l" t="t" r="r" b="b"/>
              <a:pathLst>
                <a:path w="17145" h="17144">
                  <a:moveTo>
                    <a:pt x="13182" y="0"/>
                  </a:moveTo>
                  <a:lnTo>
                    <a:pt x="3809" y="0"/>
                  </a:lnTo>
                  <a:lnTo>
                    <a:pt x="0" y="3797"/>
                  </a:lnTo>
                  <a:lnTo>
                    <a:pt x="0" y="13169"/>
                  </a:lnTo>
                  <a:lnTo>
                    <a:pt x="3809" y="16967"/>
                  </a:lnTo>
                  <a:lnTo>
                    <a:pt x="13182" y="16967"/>
                  </a:lnTo>
                  <a:lnTo>
                    <a:pt x="16979" y="13169"/>
                  </a:lnTo>
                  <a:lnTo>
                    <a:pt x="16979" y="8483"/>
                  </a:lnTo>
                  <a:lnTo>
                    <a:pt x="16979" y="3797"/>
                  </a:lnTo>
                  <a:lnTo>
                    <a:pt x="13182" y="0"/>
                  </a:lnTo>
                  <a:close/>
                </a:path>
              </a:pathLst>
            </a:custGeom>
            <a:solidFill>
              <a:srgbClr val="282427">
                <a:alpha val="8095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5905710" y="2997654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10" h="16510">
                  <a:moveTo>
                    <a:pt x="12649" y="0"/>
                  </a:moveTo>
                  <a:lnTo>
                    <a:pt x="3657" y="0"/>
                  </a:lnTo>
                  <a:lnTo>
                    <a:pt x="0" y="3644"/>
                  </a:lnTo>
                  <a:lnTo>
                    <a:pt x="0" y="12636"/>
                  </a:lnTo>
                  <a:lnTo>
                    <a:pt x="3657" y="16281"/>
                  </a:lnTo>
                  <a:lnTo>
                    <a:pt x="12649" y="16281"/>
                  </a:lnTo>
                  <a:lnTo>
                    <a:pt x="16294" y="12636"/>
                  </a:lnTo>
                  <a:lnTo>
                    <a:pt x="16294" y="8140"/>
                  </a:lnTo>
                  <a:lnTo>
                    <a:pt x="16294" y="3644"/>
                  </a:lnTo>
                  <a:lnTo>
                    <a:pt x="12649" y="0"/>
                  </a:lnTo>
                  <a:close/>
                </a:path>
              </a:pathLst>
            </a:custGeom>
            <a:solidFill>
              <a:srgbClr val="1E1C1D">
                <a:alpha val="8571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5905917" y="2997822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103" y="0"/>
                  </a:moveTo>
                  <a:lnTo>
                    <a:pt x="3492" y="0"/>
                  </a:lnTo>
                  <a:lnTo>
                    <a:pt x="0" y="3492"/>
                  </a:lnTo>
                  <a:lnTo>
                    <a:pt x="0" y="12103"/>
                  </a:lnTo>
                  <a:lnTo>
                    <a:pt x="3492" y="15595"/>
                  </a:lnTo>
                  <a:lnTo>
                    <a:pt x="12103" y="15595"/>
                  </a:lnTo>
                  <a:lnTo>
                    <a:pt x="15595" y="12103"/>
                  </a:lnTo>
                  <a:lnTo>
                    <a:pt x="15595" y="7797"/>
                  </a:lnTo>
                  <a:lnTo>
                    <a:pt x="15595" y="3492"/>
                  </a:lnTo>
                  <a:lnTo>
                    <a:pt x="12103" y="0"/>
                  </a:lnTo>
                  <a:close/>
                </a:path>
              </a:pathLst>
            </a:custGeom>
            <a:solidFill>
              <a:srgbClr val="131313">
                <a:alpha val="904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5906112" y="2997988"/>
              <a:ext cx="15240" cy="15240"/>
            </a:xfrm>
            <a:custGeom>
              <a:avLst/>
              <a:gdLst/>
              <a:ahLst/>
              <a:cxnLst/>
              <a:rect l="l" t="t" r="r" b="b"/>
              <a:pathLst>
                <a:path w="15239" h="15239">
                  <a:moveTo>
                    <a:pt x="11569" y="0"/>
                  </a:moveTo>
                  <a:lnTo>
                    <a:pt x="3340" y="0"/>
                  </a:lnTo>
                  <a:lnTo>
                    <a:pt x="0" y="3340"/>
                  </a:lnTo>
                  <a:lnTo>
                    <a:pt x="0" y="11569"/>
                  </a:lnTo>
                  <a:lnTo>
                    <a:pt x="3340" y="14909"/>
                  </a:lnTo>
                  <a:lnTo>
                    <a:pt x="11569" y="14909"/>
                  </a:lnTo>
                  <a:lnTo>
                    <a:pt x="14909" y="11569"/>
                  </a:lnTo>
                  <a:lnTo>
                    <a:pt x="14909" y="7454"/>
                  </a:lnTo>
                  <a:lnTo>
                    <a:pt x="14909" y="3340"/>
                  </a:lnTo>
                  <a:lnTo>
                    <a:pt x="11569" y="0"/>
                  </a:lnTo>
                  <a:close/>
                </a:path>
              </a:pathLst>
            </a:custGeom>
            <a:solidFill>
              <a:srgbClr val="090809">
                <a:alpha val="9523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5906306" y="299815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5">
                  <a:moveTo>
                    <a:pt x="11036" y="0"/>
                  </a:moveTo>
                  <a:lnTo>
                    <a:pt x="3187" y="0"/>
                  </a:lnTo>
                  <a:lnTo>
                    <a:pt x="0" y="3187"/>
                  </a:lnTo>
                  <a:lnTo>
                    <a:pt x="0" y="11036"/>
                  </a:lnTo>
                  <a:lnTo>
                    <a:pt x="3187" y="14224"/>
                  </a:lnTo>
                  <a:lnTo>
                    <a:pt x="11036" y="14224"/>
                  </a:lnTo>
                  <a:lnTo>
                    <a:pt x="14224" y="11036"/>
                  </a:lnTo>
                  <a:lnTo>
                    <a:pt x="14224" y="7112"/>
                  </a:lnTo>
                  <a:lnTo>
                    <a:pt x="14224" y="3187"/>
                  </a:lnTo>
                  <a:lnTo>
                    <a:pt x="1103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7" name="object 167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5903950" y="2995777"/>
              <a:ext cx="18859" cy="18859"/>
            </a:xfrm>
            <a:prstGeom prst="rect">
              <a:avLst/>
            </a:prstGeom>
          </p:spPr>
        </p:pic>
        <p:sp>
          <p:nvSpPr>
            <p:cNvPr id="168" name="object 168"/>
            <p:cNvSpPr/>
            <p:nvPr/>
          </p:nvSpPr>
          <p:spPr>
            <a:xfrm>
              <a:off x="5872105" y="2994790"/>
              <a:ext cx="28575" cy="28575"/>
            </a:xfrm>
            <a:custGeom>
              <a:avLst/>
              <a:gdLst/>
              <a:ahLst/>
              <a:cxnLst/>
              <a:rect l="l" t="t" r="r" b="b"/>
              <a:pathLst>
                <a:path w="28575" h="28575">
                  <a:moveTo>
                    <a:pt x="21716" y="0"/>
                  </a:moveTo>
                  <a:lnTo>
                    <a:pt x="6261" y="0"/>
                  </a:lnTo>
                  <a:lnTo>
                    <a:pt x="0" y="6261"/>
                  </a:lnTo>
                  <a:lnTo>
                    <a:pt x="0" y="21704"/>
                  </a:lnTo>
                  <a:lnTo>
                    <a:pt x="6261" y="27965"/>
                  </a:lnTo>
                  <a:lnTo>
                    <a:pt x="21716" y="27965"/>
                  </a:lnTo>
                  <a:lnTo>
                    <a:pt x="27978" y="21704"/>
                  </a:lnTo>
                  <a:lnTo>
                    <a:pt x="27978" y="13982"/>
                  </a:lnTo>
                  <a:lnTo>
                    <a:pt x="27978" y="6261"/>
                  </a:lnTo>
                  <a:lnTo>
                    <a:pt x="21716" y="0"/>
                  </a:lnTo>
                  <a:close/>
                </a:path>
              </a:pathLst>
            </a:custGeom>
            <a:solidFill>
              <a:srgbClr val="C6B9C3">
                <a:alpha val="476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5872300" y="2994958"/>
              <a:ext cx="27305" cy="27305"/>
            </a:xfrm>
            <a:custGeom>
              <a:avLst/>
              <a:gdLst/>
              <a:ahLst/>
              <a:cxnLst/>
              <a:rect l="l" t="t" r="r" b="b"/>
              <a:pathLst>
                <a:path w="27304" h="27305">
                  <a:moveTo>
                    <a:pt x="21183" y="0"/>
                  </a:moveTo>
                  <a:lnTo>
                    <a:pt x="6108" y="0"/>
                  </a:lnTo>
                  <a:lnTo>
                    <a:pt x="0" y="6108"/>
                  </a:lnTo>
                  <a:lnTo>
                    <a:pt x="0" y="21170"/>
                  </a:lnTo>
                  <a:lnTo>
                    <a:pt x="6108" y="27279"/>
                  </a:lnTo>
                  <a:lnTo>
                    <a:pt x="21183" y="27279"/>
                  </a:lnTo>
                  <a:lnTo>
                    <a:pt x="27292" y="21170"/>
                  </a:lnTo>
                  <a:lnTo>
                    <a:pt x="27292" y="13639"/>
                  </a:lnTo>
                  <a:lnTo>
                    <a:pt x="27292" y="6108"/>
                  </a:lnTo>
                  <a:lnTo>
                    <a:pt x="21183" y="0"/>
                  </a:lnTo>
                  <a:close/>
                </a:path>
              </a:pathLst>
            </a:custGeom>
            <a:solidFill>
              <a:srgbClr val="BCAFB8">
                <a:alpha val="952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5872508" y="299512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637" y="0"/>
                  </a:moveTo>
                  <a:lnTo>
                    <a:pt x="5943" y="0"/>
                  </a:lnTo>
                  <a:lnTo>
                    <a:pt x="0" y="5956"/>
                  </a:lnTo>
                  <a:lnTo>
                    <a:pt x="0" y="20637"/>
                  </a:lnTo>
                  <a:lnTo>
                    <a:pt x="5943" y="26593"/>
                  </a:lnTo>
                  <a:lnTo>
                    <a:pt x="20637" y="26593"/>
                  </a:lnTo>
                  <a:lnTo>
                    <a:pt x="26593" y="20637"/>
                  </a:lnTo>
                  <a:lnTo>
                    <a:pt x="26593" y="13296"/>
                  </a:lnTo>
                  <a:lnTo>
                    <a:pt x="26593" y="5956"/>
                  </a:lnTo>
                  <a:lnTo>
                    <a:pt x="20637" y="0"/>
                  </a:lnTo>
                  <a:close/>
                </a:path>
              </a:pathLst>
            </a:custGeom>
            <a:solidFill>
              <a:srgbClr val="B3A7AF">
                <a:alpha val="1428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5872702" y="2995293"/>
              <a:ext cx="26034" cy="26034"/>
            </a:xfrm>
            <a:custGeom>
              <a:avLst/>
              <a:gdLst/>
              <a:ahLst/>
              <a:cxnLst/>
              <a:rect l="l" t="t" r="r" b="b"/>
              <a:pathLst>
                <a:path w="26035" h="26035">
                  <a:moveTo>
                    <a:pt x="20104" y="0"/>
                  </a:moveTo>
                  <a:lnTo>
                    <a:pt x="5791" y="0"/>
                  </a:lnTo>
                  <a:lnTo>
                    <a:pt x="0" y="5803"/>
                  </a:lnTo>
                  <a:lnTo>
                    <a:pt x="0" y="20104"/>
                  </a:lnTo>
                  <a:lnTo>
                    <a:pt x="5791" y="25907"/>
                  </a:lnTo>
                  <a:lnTo>
                    <a:pt x="20104" y="25907"/>
                  </a:lnTo>
                  <a:lnTo>
                    <a:pt x="25908" y="20104"/>
                  </a:lnTo>
                  <a:lnTo>
                    <a:pt x="25908" y="12953"/>
                  </a:lnTo>
                  <a:lnTo>
                    <a:pt x="25908" y="5803"/>
                  </a:lnTo>
                  <a:lnTo>
                    <a:pt x="20104" y="0"/>
                  </a:lnTo>
                  <a:close/>
                </a:path>
              </a:pathLst>
            </a:custGeom>
            <a:solidFill>
              <a:srgbClr val="A99EA6">
                <a:alpha val="1904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5872896" y="2995461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19570" y="0"/>
                  </a:moveTo>
                  <a:lnTo>
                    <a:pt x="5638" y="0"/>
                  </a:lnTo>
                  <a:lnTo>
                    <a:pt x="0" y="5651"/>
                  </a:lnTo>
                  <a:lnTo>
                    <a:pt x="0" y="19570"/>
                  </a:lnTo>
                  <a:lnTo>
                    <a:pt x="5638" y="25222"/>
                  </a:lnTo>
                  <a:lnTo>
                    <a:pt x="19570" y="25222"/>
                  </a:lnTo>
                  <a:lnTo>
                    <a:pt x="25222" y="19570"/>
                  </a:lnTo>
                  <a:lnTo>
                    <a:pt x="25222" y="12611"/>
                  </a:lnTo>
                  <a:lnTo>
                    <a:pt x="25222" y="5651"/>
                  </a:lnTo>
                  <a:lnTo>
                    <a:pt x="19570" y="0"/>
                  </a:lnTo>
                  <a:close/>
                </a:path>
              </a:pathLst>
            </a:custGeom>
            <a:solidFill>
              <a:srgbClr val="9F949C">
                <a:alpha val="238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5873091" y="2995629"/>
              <a:ext cx="24765" cy="24765"/>
            </a:xfrm>
            <a:custGeom>
              <a:avLst/>
              <a:gdLst/>
              <a:ahLst/>
              <a:cxnLst/>
              <a:rect l="l" t="t" r="r" b="b"/>
              <a:pathLst>
                <a:path w="24764" h="24764">
                  <a:moveTo>
                    <a:pt x="19050" y="0"/>
                  </a:moveTo>
                  <a:lnTo>
                    <a:pt x="5486" y="0"/>
                  </a:lnTo>
                  <a:lnTo>
                    <a:pt x="0" y="5486"/>
                  </a:lnTo>
                  <a:lnTo>
                    <a:pt x="0" y="19050"/>
                  </a:lnTo>
                  <a:lnTo>
                    <a:pt x="5486" y="24536"/>
                  </a:lnTo>
                  <a:lnTo>
                    <a:pt x="19050" y="24536"/>
                  </a:lnTo>
                  <a:lnTo>
                    <a:pt x="24536" y="19050"/>
                  </a:lnTo>
                  <a:lnTo>
                    <a:pt x="24536" y="12268"/>
                  </a:lnTo>
                  <a:lnTo>
                    <a:pt x="24536" y="5486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948A92">
                <a:alpha val="2857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5873285" y="2995796"/>
              <a:ext cx="24130" cy="24130"/>
            </a:xfrm>
            <a:custGeom>
              <a:avLst/>
              <a:gdLst/>
              <a:ahLst/>
              <a:cxnLst/>
              <a:rect l="l" t="t" r="r" b="b"/>
              <a:pathLst>
                <a:path w="24129" h="24130">
                  <a:moveTo>
                    <a:pt x="18516" y="0"/>
                  </a:moveTo>
                  <a:lnTo>
                    <a:pt x="5333" y="0"/>
                  </a:lnTo>
                  <a:lnTo>
                    <a:pt x="0" y="5334"/>
                  </a:lnTo>
                  <a:lnTo>
                    <a:pt x="0" y="18516"/>
                  </a:lnTo>
                  <a:lnTo>
                    <a:pt x="5333" y="23850"/>
                  </a:lnTo>
                  <a:lnTo>
                    <a:pt x="18516" y="23850"/>
                  </a:lnTo>
                  <a:lnTo>
                    <a:pt x="23850" y="18516"/>
                  </a:lnTo>
                  <a:lnTo>
                    <a:pt x="23850" y="11925"/>
                  </a:lnTo>
                  <a:lnTo>
                    <a:pt x="23850" y="5334"/>
                  </a:lnTo>
                  <a:lnTo>
                    <a:pt x="18516" y="0"/>
                  </a:lnTo>
                  <a:close/>
                </a:path>
              </a:pathLst>
            </a:custGeom>
            <a:solidFill>
              <a:srgbClr val="8A8288">
                <a:alpha val="3333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5873479" y="2995964"/>
              <a:ext cx="23495" cy="23495"/>
            </a:xfrm>
            <a:custGeom>
              <a:avLst/>
              <a:gdLst/>
              <a:ahLst/>
              <a:cxnLst/>
              <a:rect l="l" t="t" r="r" b="b"/>
              <a:pathLst>
                <a:path w="23495" h="23494">
                  <a:moveTo>
                    <a:pt x="17983" y="0"/>
                  </a:moveTo>
                  <a:lnTo>
                    <a:pt x="5194" y="0"/>
                  </a:lnTo>
                  <a:lnTo>
                    <a:pt x="0" y="5181"/>
                  </a:lnTo>
                  <a:lnTo>
                    <a:pt x="0" y="17983"/>
                  </a:lnTo>
                  <a:lnTo>
                    <a:pt x="5194" y="23164"/>
                  </a:lnTo>
                  <a:lnTo>
                    <a:pt x="17983" y="23164"/>
                  </a:lnTo>
                  <a:lnTo>
                    <a:pt x="23164" y="17983"/>
                  </a:lnTo>
                  <a:lnTo>
                    <a:pt x="23164" y="11582"/>
                  </a:lnTo>
                  <a:lnTo>
                    <a:pt x="23164" y="5181"/>
                  </a:lnTo>
                  <a:lnTo>
                    <a:pt x="17983" y="0"/>
                  </a:lnTo>
                  <a:close/>
                </a:path>
              </a:pathLst>
            </a:custGeom>
            <a:solidFill>
              <a:srgbClr val="81797E">
                <a:alpha val="380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5873673" y="2996131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60">
                  <a:moveTo>
                    <a:pt x="17449" y="0"/>
                  </a:moveTo>
                  <a:lnTo>
                    <a:pt x="5029" y="0"/>
                  </a:lnTo>
                  <a:lnTo>
                    <a:pt x="0" y="5029"/>
                  </a:lnTo>
                  <a:lnTo>
                    <a:pt x="0" y="17449"/>
                  </a:lnTo>
                  <a:lnTo>
                    <a:pt x="5029" y="22478"/>
                  </a:lnTo>
                  <a:lnTo>
                    <a:pt x="17449" y="22478"/>
                  </a:lnTo>
                  <a:lnTo>
                    <a:pt x="22478" y="17449"/>
                  </a:lnTo>
                  <a:lnTo>
                    <a:pt x="22478" y="11239"/>
                  </a:lnTo>
                  <a:lnTo>
                    <a:pt x="22478" y="5029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776E75">
                <a:alpha val="4285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5873868" y="2996299"/>
              <a:ext cx="22225" cy="22225"/>
            </a:xfrm>
            <a:custGeom>
              <a:avLst/>
              <a:gdLst/>
              <a:ahLst/>
              <a:cxnLst/>
              <a:rect l="l" t="t" r="r" b="b"/>
              <a:pathLst>
                <a:path w="22225" h="22225">
                  <a:moveTo>
                    <a:pt x="16916" y="0"/>
                  </a:moveTo>
                  <a:lnTo>
                    <a:pt x="4876" y="0"/>
                  </a:lnTo>
                  <a:lnTo>
                    <a:pt x="0" y="4876"/>
                  </a:lnTo>
                  <a:lnTo>
                    <a:pt x="0" y="16916"/>
                  </a:lnTo>
                  <a:lnTo>
                    <a:pt x="4876" y="21793"/>
                  </a:lnTo>
                  <a:lnTo>
                    <a:pt x="16916" y="21793"/>
                  </a:lnTo>
                  <a:lnTo>
                    <a:pt x="21793" y="16916"/>
                  </a:lnTo>
                  <a:lnTo>
                    <a:pt x="21793" y="10896"/>
                  </a:lnTo>
                  <a:lnTo>
                    <a:pt x="21793" y="4876"/>
                  </a:lnTo>
                  <a:lnTo>
                    <a:pt x="16916" y="0"/>
                  </a:lnTo>
                  <a:close/>
                </a:path>
              </a:pathLst>
            </a:custGeom>
            <a:solidFill>
              <a:srgbClr val="6C666B">
                <a:alpha val="4761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5874075" y="2996467"/>
              <a:ext cx="21590" cy="21590"/>
            </a:xfrm>
            <a:custGeom>
              <a:avLst/>
              <a:gdLst/>
              <a:ahLst/>
              <a:cxnLst/>
              <a:rect l="l" t="t" r="r" b="b"/>
              <a:pathLst>
                <a:path w="21589" h="21589">
                  <a:moveTo>
                    <a:pt x="16370" y="0"/>
                  </a:moveTo>
                  <a:lnTo>
                    <a:pt x="4724" y="0"/>
                  </a:lnTo>
                  <a:lnTo>
                    <a:pt x="0" y="4724"/>
                  </a:lnTo>
                  <a:lnTo>
                    <a:pt x="0" y="16383"/>
                  </a:lnTo>
                  <a:lnTo>
                    <a:pt x="4724" y="21107"/>
                  </a:lnTo>
                  <a:lnTo>
                    <a:pt x="16370" y="21107"/>
                  </a:lnTo>
                  <a:lnTo>
                    <a:pt x="21094" y="16383"/>
                  </a:lnTo>
                  <a:lnTo>
                    <a:pt x="21094" y="10553"/>
                  </a:lnTo>
                  <a:lnTo>
                    <a:pt x="21094" y="4724"/>
                  </a:lnTo>
                  <a:lnTo>
                    <a:pt x="16370" y="0"/>
                  </a:lnTo>
                  <a:close/>
                </a:path>
              </a:pathLst>
            </a:custGeom>
            <a:solidFill>
              <a:srgbClr val="635D61">
                <a:alpha val="5238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5874269" y="2996634"/>
              <a:ext cx="20955" cy="20955"/>
            </a:xfrm>
            <a:custGeom>
              <a:avLst/>
              <a:gdLst/>
              <a:ahLst/>
              <a:cxnLst/>
              <a:rect l="l" t="t" r="r" b="b"/>
              <a:pathLst>
                <a:path w="20954" h="20955">
                  <a:moveTo>
                    <a:pt x="15836" y="0"/>
                  </a:moveTo>
                  <a:lnTo>
                    <a:pt x="4572" y="0"/>
                  </a:lnTo>
                  <a:lnTo>
                    <a:pt x="0" y="4571"/>
                  </a:lnTo>
                  <a:lnTo>
                    <a:pt x="0" y="15849"/>
                  </a:lnTo>
                  <a:lnTo>
                    <a:pt x="4572" y="20421"/>
                  </a:lnTo>
                  <a:lnTo>
                    <a:pt x="15836" y="20421"/>
                  </a:lnTo>
                  <a:lnTo>
                    <a:pt x="20408" y="15849"/>
                  </a:lnTo>
                  <a:lnTo>
                    <a:pt x="20408" y="10210"/>
                  </a:lnTo>
                  <a:lnTo>
                    <a:pt x="20408" y="4571"/>
                  </a:lnTo>
                  <a:lnTo>
                    <a:pt x="15836" y="0"/>
                  </a:lnTo>
                  <a:close/>
                </a:path>
              </a:pathLst>
            </a:custGeom>
            <a:solidFill>
              <a:srgbClr val="5A5357">
                <a:alpha val="5714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5874463" y="2996802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19">
                  <a:moveTo>
                    <a:pt x="15303" y="0"/>
                  </a:moveTo>
                  <a:lnTo>
                    <a:pt x="4419" y="0"/>
                  </a:lnTo>
                  <a:lnTo>
                    <a:pt x="0" y="4419"/>
                  </a:lnTo>
                  <a:lnTo>
                    <a:pt x="0" y="15316"/>
                  </a:lnTo>
                  <a:lnTo>
                    <a:pt x="4419" y="19735"/>
                  </a:lnTo>
                  <a:lnTo>
                    <a:pt x="15303" y="19735"/>
                  </a:lnTo>
                  <a:lnTo>
                    <a:pt x="19723" y="15316"/>
                  </a:lnTo>
                  <a:lnTo>
                    <a:pt x="19723" y="9867"/>
                  </a:lnTo>
                  <a:lnTo>
                    <a:pt x="19723" y="4419"/>
                  </a:lnTo>
                  <a:lnTo>
                    <a:pt x="15303" y="0"/>
                  </a:lnTo>
                  <a:close/>
                </a:path>
              </a:pathLst>
            </a:custGeom>
            <a:solidFill>
              <a:srgbClr val="50494E">
                <a:alpha val="6190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5874657" y="2996970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4770" y="0"/>
                  </a:moveTo>
                  <a:lnTo>
                    <a:pt x="4267" y="0"/>
                  </a:lnTo>
                  <a:lnTo>
                    <a:pt x="0" y="4267"/>
                  </a:lnTo>
                  <a:lnTo>
                    <a:pt x="0" y="14782"/>
                  </a:lnTo>
                  <a:lnTo>
                    <a:pt x="4267" y="19050"/>
                  </a:lnTo>
                  <a:lnTo>
                    <a:pt x="14770" y="19050"/>
                  </a:lnTo>
                  <a:lnTo>
                    <a:pt x="19037" y="14782"/>
                  </a:lnTo>
                  <a:lnTo>
                    <a:pt x="19037" y="9525"/>
                  </a:lnTo>
                  <a:lnTo>
                    <a:pt x="19037" y="4267"/>
                  </a:lnTo>
                  <a:lnTo>
                    <a:pt x="14770" y="0"/>
                  </a:lnTo>
                  <a:close/>
                </a:path>
              </a:pathLst>
            </a:custGeom>
            <a:solidFill>
              <a:srgbClr val="464144">
                <a:alpha val="6666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5874852" y="2997150"/>
              <a:ext cx="18415" cy="18415"/>
            </a:xfrm>
            <a:custGeom>
              <a:avLst/>
              <a:gdLst/>
              <a:ahLst/>
              <a:cxnLst/>
              <a:rect l="l" t="t" r="r" b="b"/>
              <a:pathLst>
                <a:path w="18414" h="18414">
                  <a:moveTo>
                    <a:pt x="14249" y="0"/>
                  </a:moveTo>
                  <a:lnTo>
                    <a:pt x="4114" y="0"/>
                  </a:lnTo>
                  <a:lnTo>
                    <a:pt x="0" y="4102"/>
                  </a:lnTo>
                  <a:lnTo>
                    <a:pt x="0" y="14236"/>
                  </a:lnTo>
                  <a:lnTo>
                    <a:pt x="4114" y="18338"/>
                  </a:lnTo>
                  <a:lnTo>
                    <a:pt x="14249" y="18338"/>
                  </a:lnTo>
                  <a:lnTo>
                    <a:pt x="18351" y="14236"/>
                  </a:lnTo>
                  <a:lnTo>
                    <a:pt x="18351" y="9169"/>
                  </a:lnTo>
                  <a:lnTo>
                    <a:pt x="18351" y="4102"/>
                  </a:lnTo>
                  <a:lnTo>
                    <a:pt x="14249" y="0"/>
                  </a:lnTo>
                  <a:close/>
                </a:path>
              </a:pathLst>
            </a:custGeom>
            <a:solidFill>
              <a:srgbClr val="3B383A">
                <a:alpha val="7142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5875046" y="2997318"/>
              <a:ext cx="17780" cy="17780"/>
            </a:xfrm>
            <a:custGeom>
              <a:avLst/>
              <a:gdLst/>
              <a:ahLst/>
              <a:cxnLst/>
              <a:rect l="l" t="t" r="r" b="b"/>
              <a:pathLst>
                <a:path w="17779" h="17780">
                  <a:moveTo>
                    <a:pt x="13716" y="0"/>
                  </a:moveTo>
                  <a:lnTo>
                    <a:pt x="3962" y="0"/>
                  </a:lnTo>
                  <a:lnTo>
                    <a:pt x="0" y="3949"/>
                  </a:lnTo>
                  <a:lnTo>
                    <a:pt x="0" y="13703"/>
                  </a:lnTo>
                  <a:lnTo>
                    <a:pt x="3962" y="17652"/>
                  </a:lnTo>
                  <a:lnTo>
                    <a:pt x="13716" y="17652"/>
                  </a:lnTo>
                  <a:lnTo>
                    <a:pt x="17665" y="13703"/>
                  </a:lnTo>
                  <a:lnTo>
                    <a:pt x="17665" y="8826"/>
                  </a:lnTo>
                  <a:lnTo>
                    <a:pt x="17665" y="3949"/>
                  </a:lnTo>
                  <a:lnTo>
                    <a:pt x="13716" y="0"/>
                  </a:lnTo>
                  <a:close/>
                </a:path>
              </a:pathLst>
            </a:custGeom>
            <a:solidFill>
              <a:srgbClr val="312D30">
                <a:alpha val="7619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5875240" y="2997487"/>
              <a:ext cx="17145" cy="17145"/>
            </a:xfrm>
            <a:custGeom>
              <a:avLst/>
              <a:gdLst/>
              <a:ahLst/>
              <a:cxnLst/>
              <a:rect l="l" t="t" r="r" b="b"/>
              <a:pathLst>
                <a:path w="17145" h="17144">
                  <a:moveTo>
                    <a:pt x="13182" y="0"/>
                  </a:moveTo>
                  <a:lnTo>
                    <a:pt x="3809" y="0"/>
                  </a:lnTo>
                  <a:lnTo>
                    <a:pt x="0" y="3797"/>
                  </a:lnTo>
                  <a:lnTo>
                    <a:pt x="0" y="13169"/>
                  </a:lnTo>
                  <a:lnTo>
                    <a:pt x="3809" y="16967"/>
                  </a:lnTo>
                  <a:lnTo>
                    <a:pt x="13182" y="16967"/>
                  </a:lnTo>
                  <a:lnTo>
                    <a:pt x="16979" y="13169"/>
                  </a:lnTo>
                  <a:lnTo>
                    <a:pt x="16979" y="8483"/>
                  </a:lnTo>
                  <a:lnTo>
                    <a:pt x="16979" y="3797"/>
                  </a:lnTo>
                  <a:lnTo>
                    <a:pt x="13182" y="0"/>
                  </a:lnTo>
                  <a:close/>
                </a:path>
              </a:pathLst>
            </a:custGeom>
            <a:solidFill>
              <a:srgbClr val="282427">
                <a:alpha val="8095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5875435" y="2997654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10" h="16510">
                  <a:moveTo>
                    <a:pt x="12649" y="0"/>
                  </a:moveTo>
                  <a:lnTo>
                    <a:pt x="3657" y="0"/>
                  </a:lnTo>
                  <a:lnTo>
                    <a:pt x="0" y="3644"/>
                  </a:lnTo>
                  <a:lnTo>
                    <a:pt x="0" y="12636"/>
                  </a:lnTo>
                  <a:lnTo>
                    <a:pt x="3657" y="16281"/>
                  </a:lnTo>
                  <a:lnTo>
                    <a:pt x="12649" y="16281"/>
                  </a:lnTo>
                  <a:lnTo>
                    <a:pt x="16294" y="12636"/>
                  </a:lnTo>
                  <a:lnTo>
                    <a:pt x="16294" y="8140"/>
                  </a:lnTo>
                  <a:lnTo>
                    <a:pt x="16294" y="3644"/>
                  </a:lnTo>
                  <a:lnTo>
                    <a:pt x="12649" y="0"/>
                  </a:lnTo>
                  <a:close/>
                </a:path>
              </a:pathLst>
            </a:custGeom>
            <a:solidFill>
              <a:srgbClr val="1E1C1D">
                <a:alpha val="8571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5875643" y="2997822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103" y="0"/>
                  </a:moveTo>
                  <a:lnTo>
                    <a:pt x="3492" y="0"/>
                  </a:lnTo>
                  <a:lnTo>
                    <a:pt x="0" y="3492"/>
                  </a:lnTo>
                  <a:lnTo>
                    <a:pt x="0" y="12103"/>
                  </a:lnTo>
                  <a:lnTo>
                    <a:pt x="3492" y="15595"/>
                  </a:lnTo>
                  <a:lnTo>
                    <a:pt x="12103" y="15595"/>
                  </a:lnTo>
                  <a:lnTo>
                    <a:pt x="15595" y="12103"/>
                  </a:lnTo>
                  <a:lnTo>
                    <a:pt x="15595" y="7797"/>
                  </a:lnTo>
                  <a:lnTo>
                    <a:pt x="15595" y="3492"/>
                  </a:lnTo>
                  <a:lnTo>
                    <a:pt x="12103" y="0"/>
                  </a:lnTo>
                  <a:close/>
                </a:path>
              </a:pathLst>
            </a:custGeom>
            <a:solidFill>
              <a:srgbClr val="131313">
                <a:alpha val="904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5875837" y="2997988"/>
              <a:ext cx="15240" cy="15240"/>
            </a:xfrm>
            <a:custGeom>
              <a:avLst/>
              <a:gdLst/>
              <a:ahLst/>
              <a:cxnLst/>
              <a:rect l="l" t="t" r="r" b="b"/>
              <a:pathLst>
                <a:path w="15239" h="15239">
                  <a:moveTo>
                    <a:pt x="11569" y="0"/>
                  </a:moveTo>
                  <a:lnTo>
                    <a:pt x="3340" y="0"/>
                  </a:lnTo>
                  <a:lnTo>
                    <a:pt x="0" y="3340"/>
                  </a:lnTo>
                  <a:lnTo>
                    <a:pt x="0" y="11569"/>
                  </a:lnTo>
                  <a:lnTo>
                    <a:pt x="3340" y="14909"/>
                  </a:lnTo>
                  <a:lnTo>
                    <a:pt x="11569" y="14909"/>
                  </a:lnTo>
                  <a:lnTo>
                    <a:pt x="14909" y="11569"/>
                  </a:lnTo>
                  <a:lnTo>
                    <a:pt x="14909" y="7454"/>
                  </a:lnTo>
                  <a:lnTo>
                    <a:pt x="14909" y="3340"/>
                  </a:lnTo>
                  <a:lnTo>
                    <a:pt x="11569" y="0"/>
                  </a:lnTo>
                  <a:close/>
                </a:path>
              </a:pathLst>
            </a:custGeom>
            <a:solidFill>
              <a:srgbClr val="090809">
                <a:alpha val="9523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5876032" y="299815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5">
                  <a:moveTo>
                    <a:pt x="11036" y="0"/>
                  </a:moveTo>
                  <a:lnTo>
                    <a:pt x="3187" y="0"/>
                  </a:lnTo>
                  <a:lnTo>
                    <a:pt x="0" y="3187"/>
                  </a:lnTo>
                  <a:lnTo>
                    <a:pt x="0" y="11036"/>
                  </a:lnTo>
                  <a:lnTo>
                    <a:pt x="3187" y="14224"/>
                  </a:lnTo>
                  <a:lnTo>
                    <a:pt x="11036" y="14224"/>
                  </a:lnTo>
                  <a:lnTo>
                    <a:pt x="14224" y="11036"/>
                  </a:lnTo>
                  <a:lnTo>
                    <a:pt x="14224" y="7112"/>
                  </a:lnTo>
                  <a:lnTo>
                    <a:pt x="14224" y="3187"/>
                  </a:lnTo>
                  <a:lnTo>
                    <a:pt x="1103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9" name="object 189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5873673" y="2995777"/>
              <a:ext cx="18859" cy="18859"/>
            </a:xfrm>
            <a:prstGeom prst="rect">
              <a:avLst/>
            </a:prstGeom>
          </p:spPr>
        </p:pic>
        <p:sp>
          <p:nvSpPr>
            <p:cNvPr id="190" name="object 190"/>
            <p:cNvSpPr/>
            <p:nvPr/>
          </p:nvSpPr>
          <p:spPr>
            <a:xfrm>
              <a:off x="5841830" y="2994790"/>
              <a:ext cx="28575" cy="28575"/>
            </a:xfrm>
            <a:custGeom>
              <a:avLst/>
              <a:gdLst/>
              <a:ahLst/>
              <a:cxnLst/>
              <a:rect l="l" t="t" r="r" b="b"/>
              <a:pathLst>
                <a:path w="28575" h="28575">
                  <a:moveTo>
                    <a:pt x="21716" y="0"/>
                  </a:moveTo>
                  <a:lnTo>
                    <a:pt x="6261" y="0"/>
                  </a:lnTo>
                  <a:lnTo>
                    <a:pt x="0" y="6261"/>
                  </a:lnTo>
                  <a:lnTo>
                    <a:pt x="0" y="21704"/>
                  </a:lnTo>
                  <a:lnTo>
                    <a:pt x="6261" y="27965"/>
                  </a:lnTo>
                  <a:lnTo>
                    <a:pt x="21716" y="27965"/>
                  </a:lnTo>
                  <a:lnTo>
                    <a:pt x="27978" y="21704"/>
                  </a:lnTo>
                  <a:lnTo>
                    <a:pt x="27978" y="13982"/>
                  </a:lnTo>
                  <a:lnTo>
                    <a:pt x="27978" y="6261"/>
                  </a:lnTo>
                  <a:lnTo>
                    <a:pt x="21716" y="0"/>
                  </a:lnTo>
                  <a:close/>
                </a:path>
              </a:pathLst>
            </a:custGeom>
            <a:solidFill>
              <a:srgbClr val="C6B9C3">
                <a:alpha val="476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5842025" y="2994958"/>
              <a:ext cx="27305" cy="27305"/>
            </a:xfrm>
            <a:custGeom>
              <a:avLst/>
              <a:gdLst/>
              <a:ahLst/>
              <a:cxnLst/>
              <a:rect l="l" t="t" r="r" b="b"/>
              <a:pathLst>
                <a:path w="27304" h="27305">
                  <a:moveTo>
                    <a:pt x="21183" y="0"/>
                  </a:moveTo>
                  <a:lnTo>
                    <a:pt x="6108" y="0"/>
                  </a:lnTo>
                  <a:lnTo>
                    <a:pt x="0" y="6108"/>
                  </a:lnTo>
                  <a:lnTo>
                    <a:pt x="0" y="21170"/>
                  </a:lnTo>
                  <a:lnTo>
                    <a:pt x="6108" y="27279"/>
                  </a:lnTo>
                  <a:lnTo>
                    <a:pt x="21183" y="27279"/>
                  </a:lnTo>
                  <a:lnTo>
                    <a:pt x="27292" y="21170"/>
                  </a:lnTo>
                  <a:lnTo>
                    <a:pt x="27292" y="13639"/>
                  </a:lnTo>
                  <a:lnTo>
                    <a:pt x="27292" y="6108"/>
                  </a:lnTo>
                  <a:lnTo>
                    <a:pt x="21183" y="0"/>
                  </a:lnTo>
                  <a:close/>
                </a:path>
              </a:pathLst>
            </a:custGeom>
            <a:solidFill>
              <a:srgbClr val="BCAFB8">
                <a:alpha val="952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5842232" y="299512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637" y="0"/>
                  </a:moveTo>
                  <a:lnTo>
                    <a:pt x="5943" y="0"/>
                  </a:lnTo>
                  <a:lnTo>
                    <a:pt x="0" y="5956"/>
                  </a:lnTo>
                  <a:lnTo>
                    <a:pt x="0" y="20637"/>
                  </a:lnTo>
                  <a:lnTo>
                    <a:pt x="5943" y="26593"/>
                  </a:lnTo>
                  <a:lnTo>
                    <a:pt x="20637" y="26593"/>
                  </a:lnTo>
                  <a:lnTo>
                    <a:pt x="26593" y="20637"/>
                  </a:lnTo>
                  <a:lnTo>
                    <a:pt x="26593" y="13296"/>
                  </a:lnTo>
                  <a:lnTo>
                    <a:pt x="26593" y="5956"/>
                  </a:lnTo>
                  <a:lnTo>
                    <a:pt x="20637" y="0"/>
                  </a:lnTo>
                  <a:close/>
                </a:path>
              </a:pathLst>
            </a:custGeom>
            <a:solidFill>
              <a:srgbClr val="B3A7AF">
                <a:alpha val="1428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5842426" y="2995293"/>
              <a:ext cx="26034" cy="26034"/>
            </a:xfrm>
            <a:custGeom>
              <a:avLst/>
              <a:gdLst/>
              <a:ahLst/>
              <a:cxnLst/>
              <a:rect l="l" t="t" r="r" b="b"/>
              <a:pathLst>
                <a:path w="26035" h="26035">
                  <a:moveTo>
                    <a:pt x="20104" y="0"/>
                  </a:moveTo>
                  <a:lnTo>
                    <a:pt x="5791" y="0"/>
                  </a:lnTo>
                  <a:lnTo>
                    <a:pt x="0" y="5803"/>
                  </a:lnTo>
                  <a:lnTo>
                    <a:pt x="0" y="20104"/>
                  </a:lnTo>
                  <a:lnTo>
                    <a:pt x="5791" y="25907"/>
                  </a:lnTo>
                  <a:lnTo>
                    <a:pt x="20104" y="25907"/>
                  </a:lnTo>
                  <a:lnTo>
                    <a:pt x="25908" y="20104"/>
                  </a:lnTo>
                  <a:lnTo>
                    <a:pt x="25908" y="12953"/>
                  </a:lnTo>
                  <a:lnTo>
                    <a:pt x="25908" y="5803"/>
                  </a:lnTo>
                  <a:lnTo>
                    <a:pt x="20104" y="0"/>
                  </a:lnTo>
                  <a:close/>
                </a:path>
              </a:pathLst>
            </a:custGeom>
            <a:solidFill>
              <a:srgbClr val="A99EA6">
                <a:alpha val="1904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5842621" y="2995461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19570" y="0"/>
                  </a:moveTo>
                  <a:lnTo>
                    <a:pt x="5638" y="0"/>
                  </a:lnTo>
                  <a:lnTo>
                    <a:pt x="0" y="5651"/>
                  </a:lnTo>
                  <a:lnTo>
                    <a:pt x="0" y="19570"/>
                  </a:lnTo>
                  <a:lnTo>
                    <a:pt x="5638" y="25222"/>
                  </a:lnTo>
                  <a:lnTo>
                    <a:pt x="19570" y="25222"/>
                  </a:lnTo>
                  <a:lnTo>
                    <a:pt x="25222" y="19570"/>
                  </a:lnTo>
                  <a:lnTo>
                    <a:pt x="25222" y="12611"/>
                  </a:lnTo>
                  <a:lnTo>
                    <a:pt x="25222" y="5651"/>
                  </a:lnTo>
                  <a:lnTo>
                    <a:pt x="19570" y="0"/>
                  </a:lnTo>
                  <a:close/>
                </a:path>
              </a:pathLst>
            </a:custGeom>
            <a:solidFill>
              <a:srgbClr val="9F949C">
                <a:alpha val="238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5842815" y="2995629"/>
              <a:ext cx="24765" cy="24765"/>
            </a:xfrm>
            <a:custGeom>
              <a:avLst/>
              <a:gdLst/>
              <a:ahLst/>
              <a:cxnLst/>
              <a:rect l="l" t="t" r="r" b="b"/>
              <a:pathLst>
                <a:path w="24764" h="24764">
                  <a:moveTo>
                    <a:pt x="19037" y="0"/>
                  </a:moveTo>
                  <a:lnTo>
                    <a:pt x="5486" y="0"/>
                  </a:lnTo>
                  <a:lnTo>
                    <a:pt x="0" y="5486"/>
                  </a:lnTo>
                  <a:lnTo>
                    <a:pt x="0" y="19050"/>
                  </a:lnTo>
                  <a:lnTo>
                    <a:pt x="5486" y="24536"/>
                  </a:lnTo>
                  <a:lnTo>
                    <a:pt x="19037" y="24536"/>
                  </a:lnTo>
                  <a:lnTo>
                    <a:pt x="24536" y="19050"/>
                  </a:lnTo>
                  <a:lnTo>
                    <a:pt x="24536" y="12268"/>
                  </a:lnTo>
                  <a:lnTo>
                    <a:pt x="24536" y="5486"/>
                  </a:lnTo>
                  <a:lnTo>
                    <a:pt x="19037" y="0"/>
                  </a:lnTo>
                  <a:close/>
                </a:path>
              </a:pathLst>
            </a:custGeom>
            <a:solidFill>
              <a:srgbClr val="948A92">
                <a:alpha val="2857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5843009" y="2995796"/>
              <a:ext cx="24130" cy="24130"/>
            </a:xfrm>
            <a:custGeom>
              <a:avLst/>
              <a:gdLst/>
              <a:ahLst/>
              <a:cxnLst/>
              <a:rect l="l" t="t" r="r" b="b"/>
              <a:pathLst>
                <a:path w="24129" h="24130">
                  <a:moveTo>
                    <a:pt x="18516" y="0"/>
                  </a:moveTo>
                  <a:lnTo>
                    <a:pt x="5333" y="0"/>
                  </a:lnTo>
                  <a:lnTo>
                    <a:pt x="0" y="5334"/>
                  </a:lnTo>
                  <a:lnTo>
                    <a:pt x="0" y="18516"/>
                  </a:lnTo>
                  <a:lnTo>
                    <a:pt x="5333" y="23850"/>
                  </a:lnTo>
                  <a:lnTo>
                    <a:pt x="18516" y="23850"/>
                  </a:lnTo>
                  <a:lnTo>
                    <a:pt x="23850" y="18516"/>
                  </a:lnTo>
                  <a:lnTo>
                    <a:pt x="23850" y="11925"/>
                  </a:lnTo>
                  <a:lnTo>
                    <a:pt x="23850" y="5334"/>
                  </a:lnTo>
                  <a:lnTo>
                    <a:pt x="18516" y="0"/>
                  </a:lnTo>
                  <a:close/>
                </a:path>
              </a:pathLst>
            </a:custGeom>
            <a:solidFill>
              <a:srgbClr val="8A8288">
                <a:alpha val="3333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5843204" y="2995964"/>
              <a:ext cx="23495" cy="23495"/>
            </a:xfrm>
            <a:custGeom>
              <a:avLst/>
              <a:gdLst/>
              <a:ahLst/>
              <a:cxnLst/>
              <a:rect l="l" t="t" r="r" b="b"/>
              <a:pathLst>
                <a:path w="23495" h="23494">
                  <a:moveTo>
                    <a:pt x="17983" y="0"/>
                  </a:moveTo>
                  <a:lnTo>
                    <a:pt x="5181" y="0"/>
                  </a:lnTo>
                  <a:lnTo>
                    <a:pt x="0" y="5181"/>
                  </a:lnTo>
                  <a:lnTo>
                    <a:pt x="0" y="17983"/>
                  </a:lnTo>
                  <a:lnTo>
                    <a:pt x="5181" y="23164"/>
                  </a:lnTo>
                  <a:lnTo>
                    <a:pt x="17983" y="23164"/>
                  </a:lnTo>
                  <a:lnTo>
                    <a:pt x="23164" y="17983"/>
                  </a:lnTo>
                  <a:lnTo>
                    <a:pt x="23164" y="11582"/>
                  </a:lnTo>
                  <a:lnTo>
                    <a:pt x="23164" y="5181"/>
                  </a:lnTo>
                  <a:lnTo>
                    <a:pt x="17983" y="0"/>
                  </a:lnTo>
                  <a:close/>
                </a:path>
              </a:pathLst>
            </a:custGeom>
            <a:solidFill>
              <a:srgbClr val="81797E">
                <a:alpha val="380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5843398" y="2996131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60">
                  <a:moveTo>
                    <a:pt x="17449" y="0"/>
                  </a:moveTo>
                  <a:lnTo>
                    <a:pt x="5029" y="0"/>
                  </a:lnTo>
                  <a:lnTo>
                    <a:pt x="0" y="5029"/>
                  </a:lnTo>
                  <a:lnTo>
                    <a:pt x="0" y="17449"/>
                  </a:lnTo>
                  <a:lnTo>
                    <a:pt x="5029" y="22478"/>
                  </a:lnTo>
                  <a:lnTo>
                    <a:pt x="17449" y="22478"/>
                  </a:lnTo>
                  <a:lnTo>
                    <a:pt x="22478" y="17449"/>
                  </a:lnTo>
                  <a:lnTo>
                    <a:pt x="22478" y="11239"/>
                  </a:lnTo>
                  <a:lnTo>
                    <a:pt x="22478" y="5029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776E75">
                <a:alpha val="4285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5843592" y="2996299"/>
              <a:ext cx="22225" cy="22225"/>
            </a:xfrm>
            <a:custGeom>
              <a:avLst/>
              <a:gdLst/>
              <a:ahLst/>
              <a:cxnLst/>
              <a:rect l="l" t="t" r="r" b="b"/>
              <a:pathLst>
                <a:path w="22225" h="22225">
                  <a:moveTo>
                    <a:pt x="16916" y="0"/>
                  </a:moveTo>
                  <a:lnTo>
                    <a:pt x="4889" y="0"/>
                  </a:lnTo>
                  <a:lnTo>
                    <a:pt x="0" y="4876"/>
                  </a:lnTo>
                  <a:lnTo>
                    <a:pt x="0" y="16916"/>
                  </a:lnTo>
                  <a:lnTo>
                    <a:pt x="4889" y="21793"/>
                  </a:lnTo>
                  <a:lnTo>
                    <a:pt x="16916" y="21793"/>
                  </a:lnTo>
                  <a:lnTo>
                    <a:pt x="21793" y="16916"/>
                  </a:lnTo>
                  <a:lnTo>
                    <a:pt x="21793" y="10896"/>
                  </a:lnTo>
                  <a:lnTo>
                    <a:pt x="21793" y="4876"/>
                  </a:lnTo>
                  <a:lnTo>
                    <a:pt x="16916" y="0"/>
                  </a:lnTo>
                  <a:close/>
                </a:path>
              </a:pathLst>
            </a:custGeom>
            <a:solidFill>
              <a:srgbClr val="6C666B">
                <a:alpha val="4761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5843799" y="2996467"/>
              <a:ext cx="21590" cy="21590"/>
            </a:xfrm>
            <a:custGeom>
              <a:avLst/>
              <a:gdLst/>
              <a:ahLst/>
              <a:cxnLst/>
              <a:rect l="l" t="t" r="r" b="b"/>
              <a:pathLst>
                <a:path w="21589" h="21589">
                  <a:moveTo>
                    <a:pt x="16370" y="0"/>
                  </a:moveTo>
                  <a:lnTo>
                    <a:pt x="4724" y="0"/>
                  </a:lnTo>
                  <a:lnTo>
                    <a:pt x="0" y="4724"/>
                  </a:lnTo>
                  <a:lnTo>
                    <a:pt x="0" y="16383"/>
                  </a:lnTo>
                  <a:lnTo>
                    <a:pt x="4724" y="21107"/>
                  </a:lnTo>
                  <a:lnTo>
                    <a:pt x="16370" y="21107"/>
                  </a:lnTo>
                  <a:lnTo>
                    <a:pt x="21094" y="16383"/>
                  </a:lnTo>
                  <a:lnTo>
                    <a:pt x="21094" y="10553"/>
                  </a:lnTo>
                  <a:lnTo>
                    <a:pt x="21094" y="4724"/>
                  </a:lnTo>
                  <a:lnTo>
                    <a:pt x="16370" y="0"/>
                  </a:lnTo>
                  <a:close/>
                </a:path>
              </a:pathLst>
            </a:custGeom>
            <a:solidFill>
              <a:srgbClr val="635D61">
                <a:alpha val="5238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5843993" y="2996634"/>
              <a:ext cx="20955" cy="20955"/>
            </a:xfrm>
            <a:custGeom>
              <a:avLst/>
              <a:gdLst/>
              <a:ahLst/>
              <a:cxnLst/>
              <a:rect l="l" t="t" r="r" b="b"/>
              <a:pathLst>
                <a:path w="20954" h="20955">
                  <a:moveTo>
                    <a:pt x="15836" y="0"/>
                  </a:moveTo>
                  <a:lnTo>
                    <a:pt x="4572" y="0"/>
                  </a:lnTo>
                  <a:lnTo>
                    <a:pt x="0" y="4571"/>
                  </a:lnTo>
                  <a:lnTo>
                    <a:pt x="0" y="15849"/>
                  </a:lnTo>
                  <a:lnTo>
                    <a:pt x="4572" y="20421"/>
                  </a:lnTo>
                  <a:lnTo>
                    <a:pt x="15836" y="20421"/>
                  </a:lnTo>
                  <a:lnTo>
                    <a:pt x="20408" y="15849"/>
                  </a:lnTo>
                  <a:lnTo>
                    <a:pt x="20408" y="10210"/>
                  </a:lnTo>
                  <a:lnTo>
                    <a:pt x="20408" y="4571"/>
                  </a:lnTo>
                  <a:lnTo>
                    <a:pt x="15836" y="0"/>
                  </a:lnTo>
                  <a:close/>
                </a:path>
              </a:pathLst>
            </a:custGeom>
            <a:solidFill>
              <a:srgbClr val="5A5357">
                <a:alpha val="5714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5844189" y="2996802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19">
                  <a:moveTo>
                    <a:pt x="15303" y="0"/>
                  </a:moveTo>
                  <a:lnTo>
                    <a:pt x="4419" y="0"/>
                  </a:lnTo>
                  <a:lnTo>
                    <a:pt x="0" y="4419"/>
                  </a:lnTo>
                  <a:lnTo>
                    <a:pt x="0" y="15316"/>
                  </a:lnTo>
                  <a:lnTo>
                    <a:pt x="4419" y="19735"/>
                  </a:lnTo>
                  <a:lnTo>
                    <a:pt x="15303" y="19735"/>
                  </a:lnTo>
                  <a:lnTo>
                    <a:pt x="19723" y="15316"/>
                  </a:lnTo>
                  <a:lnTo>
                    <a:pt x="19723" y="9867"/>
                  </a:lnTo>
                  <a:lnTo>
                    <a:pt x="19723" y="4419"/>
                  </a:lnTo>
                  <a:lnTo>
                    <a:pt x="15303" y="0"/>
                  </a:lnTo>
                  <a:close/>
                </a:path>
              </a:pathLst>
            </a:custGeom>
            <a:solidFill>
              <a:srgbClr val="50494E">
                <a:alpha val="6190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5844383" y="2996970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4770" y="0"/>
                  </a:moveTo>
                  <a:lnTo>
                    <a:pt x="4267" y="0"/>
                  </a:lnTo>
                  <a:lnTo>
                    <a:pt x="0" y="4267"/>
                  </a:lnTo>
                  <a:lnTo>
                    <a:pt x="0" y="14782"/>
                  </a:lnTo>
                  <a:lnTo>
                    <a:pt x="4267" y="19050"/>
                  </a:lnTo>
                  <a:lnTo>
                    <a:pt x="14770" y="19050"/>
                  </a:lnTo>
                  <a:lnTo>
                    <a:pt x="19037" y="14782"/>
                  </a:lnTo>
                  <a:lnTo>
                    <a:pt x="19037" y="9525"/>
                  </a:lnTo>
                  <a:lnTo>
                    <a:pt x="19037" y="4267"/>
                  </a:lnTo>
                  <a:lnTo>
                    <a:pt x="14770" y="0"/>
                  </a:lnTo>
                  <a:close/>
                </a:path>
              </a:pathLst>
            </a:custGeom>
            <a:solidFill>
              <a:srgbClr val="464144">
                <a:alpha val="6666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5844578" y="2997150"/>
              <a:ext cx="18415" cy="18415"/>
            </a:xfrm>
            <a:custGeom>
              <a:avLst/>
              <a:gdLst/>
              <a:ahLst/>
              <a:cxnLst/>
              <a:rect l="l" t="t" r="r" b="b"/>
              <a:pathLst>
                <a:path w="18414" h="18414">
                  <a:moveTo>
                    <a:pt x="14249" y="0"/>
                  </a:moveTo>
                  <a:lnTo>
                    <a:pt x="4114" y="0"/>
                  </a:lnTo>
                  <a:lnTo>
                    <a:pt x="0" y="4102"/>
                  </a:lnTo>
                  <a:lnTo>
                    <a:pt x="0" y="14236"/>
                  </a:lnTo>
                  <a:lnTo>
                    <a:pt x="4114" y="18338"/>
                  </a:lnTo>
                  <a:lnTo>
                    <a:pt x="14249" y="18338"/>
                  </a:lnTo>
                  <a:lnTo>
                    <a:pt x="18351" y="14236"/>
                  </a:lnTo>
                  <a:lnTo>
                    <a:pt x="18351" y="9169"/>
                  </a:lnTo>
                  <a:lnTo>
                    <a:pt x="18351" y="4102"/>
                  </a:lnTo>
                  <a:lnTo>
                    <a:pt x="14249" y="0"/>
                  </a:lnTo>
                  <a:close/>
                </a:path>
              </a:pathLst>
            </a:custGeom>
            <a:solidFill>
              <a:srgbClr val="3B383A">
                <a:alpha val="7142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5844772" y="2997318"/>
              <a:ext cx="17780" cy="17780"/>
            </a:xfrm>
            <a:custGeom>
              <a:avLst/>
              <a:gdLst/>
              <a:ahLst/>
              <a:cxnLst/>
              <a:rect l="l" t="t" r="r" b="b"/>
              <a:pathLst>
                <a:path w="17779" h="17780">
                  <a:moveTo>
                    <a:pt x="13716" y="0"/>
                  </a:moveTo>
                  <a:lnTo>
                    <a:pt x="3962" y="0"/>
                  </a:lnTo>
                  <a:lnTo>
                    <a:pt x="0" y="3949"/>
                  </a:lnTo>
                  <a:lnTo>
                    <a:pt x="0" y="13703"/>
                  </a:lnTo>
                  <a:lnTo>
                    <a:pt x="3962" y="17652"/>
                  </a:lnTo>
                  <a:lnTo>
                    <a:pt x="13716" y="17652"/>
                  </a:lnTo>
                  <a:lnTo>
                    <a:pt x="17665" y="13703"/>
                  </a:lnTo>
                  <a:lnTo>
                    <a:pt x="17665" y="8826"/>
                  </a:lnTo>
                  <a:lnTo>
                    <a:pt x="17665" y="3949"/>
                  </a:lnTo>
                  <a:lnTo>
                    <a:pt x="13716" y="0"/>
                  </a:lnTo>
                  <a:close/>
                </a:path>
              </a:pathLst>
            </a:custGeom>
            <a:solidFill>
              <a:srgbClr val="312D30">
                <a:alpha val="7619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5844966" y="2997487"/>
              <a:ext cx="17145" cy="17145"/>
            </a:xfrm>
            <a:custGeom>
              <a:avLst/>
              <a:gdLst/>
              <a:ahLst/>
              <a:cxnLst/>
              <a:rect l="l" t="t" r="r" b="b"/>
              <a:pathLst>
                <a:path w="17145" h="17144">
                  <a:moveTo>
                    <a:pt x="13182" y="0"/>
                  </a:moveTo>
                  <a:lnTo>
                    <a:pt x="3809" y="0"/>
                  </a:lnTo>
                  <a:lnTo>
                    <a:pt x="0" y="3797"/>
                  </a:lnTo>
                  <a:lnTo>
                    <a:pt x="0" y="13169"/>
                  </a:lnTo>
                  <a:lnTo>
                    <a:pt x="3809" y="16967"/>
                  </a:lnTo>
                  <a:lnTo>
                    <a:pt x="13182" y="16967"/>
                  </a:lnTo>
                  <a:lnTo>
                    <a:pt x="16979" y="13169"/>
                  </a:lnTo>
                  <a:lnTo>
                    <a:pt x="16979" y="8483"/>
                  </a:lnTo>
                  <a:lnTo>
                    <a:pt x="16979" y="3797"/>
                  </a:lnTo>
                  <a:lnTo>
                    <a:pt x="13182" y="0"/>
                  </a:lnTo>
                  <a:close/>
                </a:path>
              </a:pathLst>
            </a:custGeom>
            <a:solidFill>
              <a:srgbClr val="282427">
                <a:alpha val="8095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5845160" y="2997654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10" h="16510">
                  <a:moveTo>
                    <a:pt x="12649" y="0"/>
                  </a:moveTo>
                  <a:lnTo>
                    <a:pt x="3657" y="0"/>
                  </a:lnTo>
                  <a:lnTo>
                    <a:pt x="0" y="3644"/>
                  </a:lnTo>
                  <a:lnTo>
                    <a:pt x="0" y="12636"/>
                  </a:lnTo>
                  <a:lnTo>
                    <a:pt x="3657" y="16281"/>
                  </a:lnTo>
                  <a:lnTo>
                    <a:pt x="12649" y="16281"/>
                  </a:lnTo>
                  <a:lnTo>
                    <a:pt x="16294" y="12636"/>
                  </a:lnTo>
                  <a:lnTo>
                    <a:pt x="16294" y="8140"/>
                  </a:lnTo>
                  <a:lnTo>
                    <a:pt x="16294" y="3644"/>
                  </a:lnTo>
                  <a:lnTo>
                    <a:pt x="12649" y="0"/>
                  </a:lnTo>
                  <a:close/>
                </a:path>
              </a:pathLst>
            </a:custGeom>
            <a:solidFill>
              <a:srgbClr val="1E1C1D">
                <a:alpha val="8571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5845367" y="2997822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103" y="0"/>
                  </a:moveTo>
                  <a:lnTo>
                    <a:pt x="3492" y="0"/>
                  </a:lnTo>
                  <a:lnTo>
                    <a:pt x="0" y="3492"/>
                  </a:lnTo>
                  <a:lnTo>
                    <a:pt x="0" y="12103"/>
                  </a:lnTo>
                  <a:lnTo>
                    <a:pt x="3492" y="15595"/>
                  </a:lnTo>
                  <a:lnTo>
                    <a:pt x="12103" y="15595"/>
                  </a:lnTo>
                  <a:lnTo>
                    <a:pt x="15595" y="12103"/>
                  </a:lnTo>
                  <a:lnTo>
                    <a:pt x="15595" y="7797"/>
                  </a:lnTo>
                  <a:lnTo>
                    <a:pt x="15595" y="3492"/>
                  </a:lnTo>
                  <a:lnTo>
                    <a:pt x="12103" y="0"/>
                  </a:lnTo>
                  <a:close/>
                </a:path>
              </a:pathLst>
            </a:custGeom>
            <a:solidFill>
              <a:srgbClr val="131313">
                <a:alpha val="904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5845562" y="2997988"/>
              <a:ext cx="15240" cy="15240"/>
            </a:xfrm>
            <a:custGeom>
              <a:avLst/>
              <a:gdLst/>
              <a:ahLst/>
              <a:cxnLst/>
              <a:rect l="l" t="t" r="r" b="b"/>
              <a:pathLst>
                <a:path w="15239" h="15239">
                  <a:moveTo>
                    <a:pt x="11569" y="0"/>
                  </a:moveTo>
                  <a:lnTo>
                    <a:pt x="3340" y="0"/>
                  </a:lnTo>
                  <a:lnTo>
                    <a:pt x="0" y="3340"/>
                  </a:lnTo>
                  <a:lnTo>
                    <a:pt x="0" y="11569"/>
                  </a:lnTo>
                  <a:lnTo>
                    <a:pt x="3340" y="14909"/>
                  </a:lnTo>
                  <a:lnTo>
                    <a:pt x="11569" y="14909"/>
                  </a:lnTo>
                  <a:lnTo>
                    <a:pt x="14909" y="11569"/>
                  </a:lnTo>
                  <a:lnTo>
                    <a:pt x="14909" y="7454"/>
                  </a:lnTo>
                  <a:lnTo>
                    <a:pt x="14909" y="3340"/>
                  </a:lnTo>
                  <a:lnTo>
                    <a:pt x="11569" y="0"/>
                  </a:lnTo>
                  <a:close/>
                </a:path>
              </a:pathLst>
            </a:custGeom>
            <a:solidFill>
              <a:srgbClr val="090809">
                <a:alpha val="9523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5845756" y="299815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5">
                  <a:moveTo>
                    <a:pt x="11036" y="0"/>
                  </a:moveTo>
                  <a:lnTo>
                    <a:pt x="3187" y="0"/>
                  </a:lnTo>
                  <a:lnTo>
                    <a:pt x="0" y="3187"/>
                  </a:lnTo>
                  <a:lnTo>
                    <a:pt x="0" y="11036"/>
                  </a:lnTo>
                  <a:lnTo>
                    <a:pt x="3187" y="14224"/>
                  </a:lnTo>
                  <a:lnTo>
                    <a:pt x="11036" y="14224"/>
                  </a:lnTo>
                  <a:lnTo>
                    <a:pt x="14224" y="11036"/>
                  </a:lnTo>
                  <a:lnTo>
                    <a:pt x="14224" y="7112"/>
                  </a:lnTo>
                  <a:lnTo>
                    <a:pt x="14224" y="3187"/>
                  </a:lnTo>
                  <a:lnTo>
                    <a:pt x="1103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1" name="object 211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5843397" y="2995777"/>
              <a:ext cx="18872" cy="18859"/>
            </a:xfrm>
            <a:prstGeom prst="rect">
              <a:avLst/>
            </a:prstGeom>
          </p:spPr>
        </p:pic>
        <p:pic>
          <p:nvPicPr>
            <p:cNvPr id="212" name="object 212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6407802" y="2981162"/>
              <a:ext cx="616280" cy="796023"/>
            </a:xfrm>
            <a:prstGeom prst="rect">
              <a:avLst/>
            </a:prstGeom>
          </p:spPr>
        </p:pic>
        <p:pic>
          <p:nvPicPr>
            <p:cNvPr id="213" name="object 213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6404520" y="2982150"/>
              <a:ext cx="576973" cy="758736"/>
            </a:xfrm>
            <a:prstGeom prst="rect">
              <a:avLst/>
            </a:prstGeom>
          </p:spPr>
        </p:pic>
        <p:sp>
          <p:nvSpPr>
            <p:cNvPr id="214" name="object 214"/>
            <p:cNvSpPr/>
            <p:nvPr/>
          </p:nvSpPr>
          <p:spPr>
            <a:xfrm>
              <a:off x="6479683" y="3570344"/>
              <a:ext cx="277495" cy="12700"/>
            </a:xfrm>
            <a:custGeom>
              <a:avLst/>
              <a:gdLst/>
              <a:ahLst/>
              <a:cxnLst/>
              <a:rect l="l" t="t" r="r" b="b"/>
              <a:pathLst>
                <a:path w="277495" h="12700">
                  <a:moveTo>
                    <a:pt x="275539" y="0"/>
                  </a:moveTo>
                  <a:lnTo>
                    <a:pt x="1904" y="0"/>
                  </a:lnTo>
                  <a:lnTo>
                    <a:pt x="0" y="1892"/>
                  </a:lnTo>
                  <a:lnTo>
                    <a:pt x="0" y="10667"/>
                  </a:lnTo>
                  <a:lnTo>
                    <a:pt x="1904" y="12560"/>
                  </a:lnTo>
                  <a:lnTo>
                    <a:pt x="273215" y="12560"/>
                  </a:lnTo>
                  <a:lnTo>
                    <a:pt x="275539" y="12560"/>
                  </a:lnTo>
                  <a:lnTo>
                    <a:pt x="277431" y="10667"/>
                  </a:lnTo>
                  <a:lnTo>
                    <a:pt x="277431" y="1892"/>
                  </a:lnTo>
                  <a:lnTo>
                    <a:pt x="275539" y="0"/>
                  </a:lnTo>
                  <a:close/>
                </a:path>
              </a:pathLst>
            </a:custGeom>
            <a:solidFill>
              <a:srgbClr val="3C3C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5" name="object 21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79692" y="3567366"/>
              <a:ext cx="277431" cy="12560"/>
            </a:xfrm>
            <a:prstGeom prst="rect">
              <a:avLst/>
            </a:prstGeom>
          </p:spPr>
        </p:pic>
        <p:sp>
          <p:nvSpPr>
            <p:cNvPr id="216" name="object 216"/>
            <p:cNvSpPr/>
            <p:nvPr/>
          </p:nvSpPr>
          <p:spPr>
            <a:xfrm>
              <a:off x="6479683" y="3602935"/>
              <a:ext cx="277495" cy="12700"/>
            </a:xfrm>
            <a:custGeom>
              <a:avLst/>
              <a:gdLst/>
              <a:ahLst/>
              <a:cxnLst/>
              <a:rect l="l" t="t" r="r" b="b"/>
              <a:pathLst>
                <a:path w="277495" h="12700">
                  <a:moveTo>
                    <a:pt x="275539" y="0"/>
                  </a:moveTo>
                  <a:lnTo>
                    <a:pt x="1904" y="0"/>
                  </a:lnTo>
                  <a:lnTo>
                    <a:pt x="0" y="1892"/>
                  </a:lnTo>
                  <a:lnTo>
                    <a:pt x="0" y="10668"/>
                  </a:lnTo>
                  <a:lnTo>
                    <a:pt x="1904" y="12560"/>
                  </a:lnTo>
                  <a:lnTo>
                    <a:pt x="273215" y="12560"/>
                  </a:lnTo>
                  <a:lnTo>
                    <a:pt x="275539" y="12560"/>
                  </a:lnTo>
                  <a:lnTo>
                    <a:pt x="277431" y="10668"/>
                  </a:lnTo>
                  <a:lnTo>
                    <a:pt x="277431" y="1892"/>
                  </a:lnTo>
                  <a:lnTo>
                    <a:pt x="275539" y="0"/>
                  </a:lnTo>
                  <a:close/>
                </a:path>
              </a:pathLst>
            </a:custGeom>
            <a:solidFill>
              <a:srgbClr val="3C3C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7" name="object 21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79691" y="3599942"/>
              <a:ext cx="277431" cy="12572"/>
            </a:xfrm>
            <a:prstGeom prst="rect">
              <a:avLst/>
            </a:prstGeom>
          </p:spPr>
        </p:pic>
        <p:sp>
          <p:nvSpPr>
            <p:cNvPr id="218" name="object 218"/>
            <p:cNvSpPr/>
            <p:nvPr/>
          </p:nvSpPr>
          <p:spPr>
            <a:xfrm>
              <a:off x="6479683" y="3635524"/>
              <a:ext cx="277495" cy="12700"/>
            </a:xfrm>
            <a:custGeom>
              <a:avLst/>
              <a:gdLst/>
              <a:ahLst/>
              <a:cxnLst/>
              <a:rect l="l" t="t" r="r" b="b"/>
              <a:pathLst>
                <a:path w="277495" h="12700">
                  <a:moveTo>
                    <a:pt x="275539" y="0"/>
                  </a:moveTo>
                  <a:lnTo>
                    <a:pt x="1904" y="0"/>
                  </a:lnTo>
                  <a:lnTo>
                    <a:pt x="0" y="1892"/>
                  </a:lnTo>
                  <a:lnTo>
                    <a:pt x="0" y="10668"/>
                  </a:lnTo>
                  <a:lnTo>
                    <a:pt x="1904" y="12560"/>
                  </a:lnTo>
                  <a:lnTo>
                    <a:pt x="273215" y="12560"/>
                  </a:lnTo>
                  <a:lnTo>
                    <a:pt x="275539" y="12560"/>
                  </a:lnTo>
                  <a:lnTo>
                    <a:pt x="277431" y="10668"/>
                  </a:lnTo>
                  <a:lnTo>
                    <a:pt x="277431" y="1892"/>
                  </a:lnTo>
                  <a:lnTo>
                    <a:pt x="275539" y="0"/>
                  </a:lnTo>
                  <a:close/>
                </a:path>
              </a:pathLst>
            </a:custGeom>
            <a:solidFill>
              <a:srgbClr val="3C3C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9" name="object 21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79691" y="3632530"/>
              <a:ext cx="277431" cy="12560"/>
            </a:xfrm>
            <a:prstGeom prst="rect">
              <a:avLst/>
            </a:prstGeom>
          </p:spPr>
        </p:pic>
        <p:sp>
          <p:nvSpPr>
            <p:cNvPr id="220" name="object 220"/>
            <p:cNvSpPr/>
            <p:nvPr/>
          </p:nvSpPr>
          <p:spPr>
            <a:xfrm>
              <a:off x="6479683" y="3668114"/>
              <a:ext cx="277495" cy="12700"/>
            </a:xfrm>
            <a:custGeom>
              <a:avLst/>
              <a:gdLst/>
              <a:ahLst/>
              <a:cxnLst/>
              <a:rect l="l" t="t" r="r" b="b"/>
              <a:pathLst>
                <a:path w="277495" h="12700">
                  <a:moveTo>
                    <a:pt x="275539" y="0"/>
                  </a:moveTo>
                  <a:lnTo>
                    <a:pt x="1904" y="0"/>
                  </a:lnTo>
                  <a:lnTo>
                    <a:pt x="0" y="1892"/>
                  </a:lnTo>
                  <a:lnTo>
                    <a:pt x="0" y="10668"/>
                  </a:lnTo>
                  <a:lnTo>
                    <a:pt x="1904" y="12560"/>
                  </a:lnTo>
                  <a:lnTo>
                    <a:pt x="273215" y="12560"/>
                  </a:lnTo>
                  <a:lnTo>
                    <a:pt x="275539" y="12560"/>
                  </a:lnTo>
                  <a:lnTo>
                    <a:pt x="277431" y="10668"/>
                  </a:lnTo>
                  <a:lnTo>
                    <a:pt x="277431" y="1892"/>
                  </a:lnTo>
                  <a:lnTo>
                    <a:pt x="275539" y="0"/>
                  </a:lnTo>
                  <a:close/>
                </a:path>
              </a:pathLst>
            </a:custGeom>
            <a:solidFill>
              <a:srgbClr val="3C3C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1" name="object 22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79691" y="3665131"/>
              <a:ext cx="277431" cy="12560"/>
            </a:xfrm>
            <a:prstGeom prst="rect">
              <a:avLst/>
            </a:prstGeom>
          </p:spPr>
        </p:pic>
        <p:sp>
          <p:nvSpPr>
            <p:cNvPr id="222" name="object 222"/>
            <p:cNvSpPr/>
            <p:nvPr/>
          </p:nvSpPr>
          <p:spPr>
            <a:xfrm>
              <a:off x="6423341" y="3412145"/>
              <a:ext cx="542290" cy="31115"/>
            </a:xfrm>
            <a:custGeom>
              <a:avLst/>
              <a:gdLst/>
              <a:ahLst/>
              <a:cxnLst/>
              <a:rect l="l" t="t" r="r" b="b"/>
              <a:pathLst>
                <a:path w="542290" h="31114">
                  <a:moveTo>
                    <a:pt x="271145" y="0"/>
                  </a:moveTo>
                  <a:lnTo>
                    <a:pt x="199065" y="554"/>
                  </a:lnTo>
                  <a:lnTo>
                    <a:pt x="134294" y="2118"/>
                  </a:lnTo>
                  <a:lnTo>
                    <a:pt x="79417" y="4543"/>
                  </a:lnTo>
                  <a:lnTo>
                    <a:pt x="37020" y="7682"/>
                  </a:lnTo>
                  <a:lnTo>
                    <a:pt x="0" y="15506"/>
                  </a:lnTo>
                  <a:lnTo>
                    <a:pt x="9685" y="19627"/>
                  </a:lnTo>
                  <a:lnTo>
                    <a:pt x="79417" y="26469"/>
                  </a:lnTo>
                  <a:lnTo>
                    <a:pt x="134294" y="28895"/>
                  </a:lnTo>
                  <a:lnTo>
                    <a:pt x="199065" y="30459"/>
                  </a:lnTo>
                  <a:lnTo>
                    <a:pt x="271145" y="31013"/>
                  </a:lnTo>
                  <a:lnTo>
                    <a:pt x="343229" y="30459"/>
                  </a:lnTo>
                  <a:lnTo>
                    <a:pt x="408001" y="28895"/>
                  </a:lnTo>
                  <a:lnTo>
                    <a:pt x="462876" y="26469"/>
                  </a:lnTo>
                  <a:lnTo>
                    <a:pt x="505272" y="23331"/>
                  </a:lnTo>
                  <a:lnTo>
                    <a:pt x="542290" y="15506"/>
                  </a:lnTo>
                  <a:lnTo>
                    <a:pt x="532605" y="11385"/>
                  </a:lnTo>
                  <a:lnTo>
                    <a:pt x="462876" y="4543"/>
                  </a:lnTo>
                  <a:lnTo>
                    <a:pt x="408001" y="2118"/>
                  </a:lnTo>
                  <a:lnTo>
                    <a:pt x="343229" y="554"/>
                  </a:lnTo>
                  <a:lnTo>
                    <a:pt x="271145" y="0"/>
                  </a:lnTo>
                  <a:close/>
                </a:path>
              </a:pathLst>
            </a:custGeom>
            <a:solidFill>
              <a:srgbClr val="FCFCFC">
                <a:alpha val="195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6423913" y="3412448"/>
              <a:ext cx="541020" cy="30480"/>
            </a:xfrm>
            <a:custGeom>
              <a:avLst/>
              <a:gdLst/>
              <a:ahLst/>
              <a:cxnLst/>
              <a:rect l="l" t="t" r="r" b="b"/>
              <a:pathLst>
                <a:path w="541020" h="30479">
                  <a:moveTo>
                    <a:pt x="270484" y="0"/>
                  </a:moveTo>
                  <a:lnTo>
                    <a:pt x="184988" y="775"/>
                  </a:lnTo>
                  <a:lnTo>
                    <a:pt x="110737" y="2933"/>
                  </a:lnTo>
                  <a:lnTo>
                    <a:pt x="52186" y="6224"/>
                  </a:lnTo>
                  <a:lnTo>
                    <a:pt x="13788" y="10397"/>
                  </a:lnTo>
                  <a:lnTo>
                    <a:pt x="0" y="15201"/>
                  </a:lnTo>
                  <a:lnTo>
                    <a:pt x="13788" y="20006"/>
                  </a:lnTo>
                  <a:lnTo>
                    <a:pt x="52186" y="24179"/>
                  </a:lnTo>
                  <a:lnTo>
                    <a:pt x="110737" y="27470"/>
                  </a:lnTo>
                  <a:lnTo>
                    <a:pt x="184988" y="29628"/>
                  </a:lnTo>
                  <a:lnTo>
                    <a:pt x="270484" y="30403"/>
                  </a:lnTo>
                  <a:lnTo>
                    <a:pt x="355975" y="29628"/>
                  </a:lnTo>
                  <a:lnTo>
                    <a:pt x="430226" y="27470"/>
                  </a:lnTo>
                  <a:lnTo>
                    <a:pt x="488779" y="24179"/>
                  </a:lnTo>
                  <a:lnTo>
                    <a:pt x="527179" y="20006"/>
                  </a:lnTo>
                  <a:lnTo>
                    <a:pt x="540969" y="15201"/>
                  </a:lnTo>
                  <a:lnTo>
                    <a:pt x="527179" y="10397"/>
                  </a:lnTo>
                  <a:lnTo>
                    <a:pt x="488779" y="6224"/>
                  </a:lnTo>
                  <a:lnTo>
                    <a:pt x="430226" y="2933"/>
                  </a:lnTo>
                  <a:lnTo>
                    <a:pt x="355975" y="775"/>
                  </a:lnTo>
                  <a:lnTo>
                    <a:pt x="270484" y="0"/>
                  </a:lnTo>
                  <a:close/>
                </a:path>
              </a:pathLst>
            </a:custGeom>
            <a:solidFill>
              <a:srgbClr val="FAFAFA">
                <a:alpha val="392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6424486" y="3412750"/>
              <a:ext cx="539750" cy="29845"/>
            </a:xfrm>
            <a:custGeom>
              <a:avLst/>
              <a:gdLst/>
              <a:ahLst/>
              <a:cxnLst/>
              <a:rect l="l" t="t" r="r" b="b"/>
              <a:pathLst>
                <a:path w="539750" h="29845">
                  <a:moveTo>
                    <a:pt x="269824" y="0"/>
                  </a:moveTo>
                  <a:lnTo>
                    <a:pt x="184538" y="759"/>
                  </a:lnTo>
                  <a:lnTo>
                    <a:pt x="110468" y="2873"/>
                  </a:lnTo>
                  <a:lnTo>
                    <a:pt x="52059" y="6098"/>
                  </a:lnTo>
                  <a:lnTo>
                    <a:pt x="13755" y="10187"/>
                  </a:lnTo>
                  <a:lnTo>
                    <a:pt x="0" y="14897"/>
                  </a:lnTo>
                  <a:lnTo>
                    <a:pt x="13755" y="19606"/>
                  </a:lnTo>
                  <a:lnTo>
                    <a:pt x="52059" y="23696"/>
                  </a:lnTo>
                  <a:lnTo>
                    <a:pt x="110468" y="26920"/>
                  </a:lnTo>
                  <a:lnTo>
                    <a:pt x="184538" y="29034"/>
                  </a:lnTo>
                  <a:lnTo>
                    <a:pt x="269824" y="29794"/>
                  </a:lnTo>
                  <a:lnTo>
                    <a:pt x="355104" y="29034"/>
                  </a:lnTo>
                  <a:lnTo>
                    <a:pt x="429169" y="26920"/>
                  </a:lnTo>
                  <a:lnTo>
                    <a:pt x="487576" y="23696"/>
                  </a:lnTo>
                  <a:lnTo>
                    <a:pt x="525880" y="19606"/>
                  </a:lnTo>
                  <a:lnTo>
                    <a:pt x="539635" y="14897"/>
                  </a:lnTo>
                  <a:lnTo>
                    <a:pt x="525880" y="10187"/>
                  </a:lnTo>
                  <a:lnTo>
                    <a:pt x="487576" y="6098"/>
                  </a:lnTo>
                  <a:lnTo>
                    <a:pt x="429169" y="2873"/>
                  </a:lnTo>
                  <a:lnTo>
                    <a:pt x="355104" y="759"/>
                  </a:lnTo>
                  <a:lnTo>
                    <a:pt x="269824" y="0"/>
                  </a:lnTo>
                  <a:close/>
                </a:path>
              </a:pathLst>
            </a:custGeom>
            <a:solidFill>
              <a:srgbClr val="F8F8F9">
                <a:alpha val="588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6425059" y="3413065"/>
              <a:ext cx="538480" cy="29209"/>
            </a:xfrm>
            <a:custGeom>
              <a:avLst/>
              <a:gdLst/>
              <a:ahLst/>
              <a:cxnLst/>
              <a:rect l="l" t="t" r="r" b="b"/>
              <a:pathLst>
                <a:path w="538479" h="29210">
                  <a:moveTo>
                    <a:pt x="269151" y="0"/>
                  </a:moveTo>
                  <a:lnTo>
                    <a:pt x="184081" y="743"/>
                  </a:lnTo>
                  <a:lnTo>
                    <a:pt x="110197" y="2813"/>
                  </a:lnTo>
                  <a:lnTo>
                    <a:pt x="51932" y="5969"/>
                  </a:lnTo>
                  <a:lnTo>
                    <a:pt x="13722" y="9971"/>
                  </a:lnTo>
                  <a:lnTo>
                    <a:pt x="0" y="14579"/>
                  </a:lnTo>
                  <a:lnTo>
                    <a:pt x="13722" y="19187"/>
                  </a:lnTo>
                  <a:lnTo>
                    <a:pt x="51932" y="23189"/>
                  </a:lnTo>
                  <a:lnTo>
                    <a:pt x="110197" y="26346"/>
                  </a:lnTo>
                  <a:lnTo>
                    <a:pt x="184081" y="28415"/>
                  </a:lnTo>
                  <a:lnTo>
                    <a:pt x="269151" y="29159"/>
                  </a:lnTo>
                  <a:lnTo>
                    <a:pt x="354225" y="28415"/>
                  </a:lnTo>
                  <a:lnTo>
                    <a:pt x="428110" y="26346"/>
                  </a:lnTo>
                  <a:lnTo>
                    <a:pt x="486373" y="23189"/>
                  </a:lnTo>
                  <a:lnTo>
                    <a:pt x="524581" y="19187"/>
                  </a:lnTo>
                  <a:lnTo>
                    <a:pt x="538302" y="14579"/>
                  </a:lnTo>
                  <a:lnTo>
                    <a:pt x="524581" y="9971"/>
                  </a:lnTo>
                  <a:lnTo>
                    <a:pt x="486373" y="5969"/>
                  </a:lnTo>
                  <a:lnTo>
                    <a:pt x="428110" y="2813"/>
                  </a:lnTo>
                  <a:lnTo>
                    <a:pt x="354225" y="743"/>
                  </a:lnTo>
                  <a:lnTo>
                    <a:pt x="269151" y="0"/>
                  </a:lnTo>
                  <a:close/>
                </a:path>
              </a:pathLst>
            </a:custGeom>
            <a:solidFill>
              <a:srgbClr val="F7F7F8">
                <a:alpha val="784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6425632" y="3413368"/>
              <a:ext cx="537210" cy="28575"/>
            </a:xfrm>
            <a:custGeom>
              <a:avLst/>
              <a:gdLst/>
              <a:ahLst/>
              <a:cxnLst/>
              <a:rect l="l" t="t" r="r" b="b"/>
              <a:pathLst>
                <a:path w="537209" h="28575">
                  <a:moveTo>
                    <a:pt x="268490" y="0"/>
                  </a:moveTo>
                  <a:lnTo>
                    <a:pt x="183626" y="727"/>
                  </a:lnTo>
                  <a:lnTo>
                    <a:pt x="109922" y="2753"/>
                  </a:lnTo>
                  <a:lnTo>
                    <a:pt x="51802" y="5843"/>
                  </a:lnTo>
                  <a:lnTo>
                    <a:pt x="13687" y="9761"/>
                  </a:lnTo>
                  <a:lnTo>
                    <a:pt x="0" y="14274"/>
                  </a:lnTo>
                  <a:lnTo>
                    <a:pt x="13687" y="18787"/>
                  </a:lnTo>
                  <a:lnTo>
                    <a:pt x="51802" y="22706"/>
                  </a:lnTo>
                  <a:lnTo>
                    <a:pt x="109922" y="25796"/>
                  </a:lnTo>
                  <a:lnTo>
                    <a:pt x="183626" y="27822"/>
                  </a:lnTo>
                  <a:lnTo>
                    <a:pt x="268490" y="28549"/>
                  </a:lnTo>
                  <a:lnTo>
                    <a:pt x="353355" y="27822"/>
                  </a:lnTo>
                  <a:lnTo>
                    <a:pt x="427058" y="25796"/>
                  </a:lnTo>
                  <a:lnTo>
                    <a:pt x="485178" y="22706"/>
                  </a:lnTo>
                  <a:lnTo>
                    <a:pt x="523293" y="18787"/>
                  </a:lnTo>
                  <a:lnTo>
                    <a:pt x="536981" y="14274"/>
                  </a:lnTo>
                  <a:lnTo>
                    <a:pt x="523293" y="9761"/>
                  </a:lnTo>
                  <a:lnTo>
                    <a:pt x="485178" y="5843"/>
                  </a:lnTo>
                  <a:lnTo>
                    <a:pt x="427058" y="2753"/>
                  </a:lnTo>
                  <a:lnTo>
                    <a:pt x="353355" y="727"/>
                  </a:lnTo>
                  <a:lnTo>
                    <a:pt x="268490" y="0"/>
                  </a:lnTo>
                  <a:close/>
                </a:path>
              </a:pathLst>
            </a:custGeom>
            <a:solidFill>
              <a:srgbClr val="F4F5F6">
                <a:alpha val="980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6426204" y="3413671"/>
              <a:ext cx="535940" cy="27940"/>
            </a:xfrm>
            <a:custGeom>
              <a:avLst/>
              <a:gdLst/>
              <a:ahLst/>
              <a:cxnLst/>
              <a:rect l="l" t="t" r="r" b="b"/>
              <a:pathLst>
                <a:path w="535940" h="27939">
                  <a:moveTo>
                    <a:pt x="267830" y="0"/>
                  </a:moveTo>
                  <a:lnTo>
                    <a:pt x="183175" y="712"/>
                  </a:lnTo>
                  <a:lnTo>
                    <a:pt x="109653" y="2697"/>
                  </a:lnTo>
                  <a:lnTo>
                    <a:pt x="51676" y="5722"/>
                  </a:lnTo>
                  <a:lnTo>
                    <a:pt x="13654" y="9556"/>
                  </a:lnTo>
                  <a:lnTo>
                    <a:pt x="0" y="13970"/>
                  </a:lnTo>
                  <a:lnTo>
                    <a:pt x="13654" y="18383"/>
                  </a:lnTo>
                  <a:lnTo>
                    <a:pt x="51676" y="22217"/>
                  </a:lnTo>
                  <a:lnTo>
                    <a:pt x="109653" y="25242"/>
                  </a:lnTo>
                  <a:lnTo>
                    <a:pt x="183175" y="27227"/>
                  </a:lnTo>
                  <a:lnTo>
                    <a:pt x="267830" y="27940"/>
                  </a:lnTo>
                  <a:lnTo>
                    <a:pt x="352483" y="27227"/>
                  </a:lnTo>
                  <a:lnTo>
                    <a:pt x="426002" y="25242"/>
                  </a:lnTo>
                  <a:lnTo>
                    <a:pt x="483976" y="22217"/>
                  </a:lnTo>
                  <a:lnTo>
                    <a:pt x="521994" y="18383"/>
                  </a:lnTo>
                  <a:lnTo>
                    <a:pt x="535647" y="13970"/>
                  </a:lnTo>
                  <a:lnTo>
                    <a:pt x="521994" y="9556"/>
                  </a:lnTo>
                  <a:lnTo>
                    <a:pt x="483976" y="5722"/>
                  </a:lnTo>
                  <a:lnTo>
                    <a:pt x="426002" y="2697"/>
                  </a:lnTo>
                  <a:lnTo>
                    <a:pt x="352483" y="712"/>
                  </a:lnTo>
                  <a:lnTo>
                    <a:pt x="267830" y="0"/>
                  </a:lnTo>
                  <a:close/>
                </a:path>
              </a:pathLst>
            </a:custGeom>
            <a:solidFill>
              <a:srgbClr val="F1F3F4">
                <a:alpha val="1176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6426777" y="3413986"/>
              <a:ext cx="534670" cy="27305"/>
            </a:xfrm>
            <a:custGeom>
              <a:avLst/>
              <a:gdLst/>
              <a:ahLst/>
              <a:cxnLst/>
              <a:rect l="l" t="t" r="r" b="b"/>
              <a:pathLst>
                <a:path w="534670" h="27304">
                  <a:moveTo>
                    <a:pt x="267157" y="0"/>
                  </a:moveTo>
                  <a:lnTo>
                    <a:pt x="182714" y="695"/>
                  </a:lnTo>
                  <a:lnTo>
                    <a:pt x="109376" y="2633"/>
                  </a:lnTo>
                  <a:lnTo>
                    <a:pt x="51545" y="5587"/>
                  </a:lnTo>
                  <a:lnTo>
                    <a:pt x="13619" y="9335"/>
                  </a:lnTo>
                  <a:lnTo>
                    <a:pt x="0" y="13652"/>
                  </a:lnTo>
                  <a:lnTo>
                    <a:pt x="13619" y="17969"/>
                  </a:lnTo>
                  <a:lnTo>
                    <a:pt x="51545" y="21717"/>
                  </a:lnTo>
                  <a:lnTo>
                    <a:pt x="109376" y="24671"/>
                  </a:lnTo>
                  <a:lnTo>
                    <a:pt x="182714" y="26609"/>
                  </a:lnTo>
                  <a:lnTo>
                    <a:pt x="267157" y="27304"/>
                  </a:lnTo>
                  <a:lnTo>
                    <a:pt x="351601" y="26609"/>
                  </a:lnTo>
                  <a:lnTo>
                    <a:pt x="424942" y="24671"/>
                  </a:lnTo>
                  <a:lnTo>
                    <a:pt x="482777" y="21717"/>
                  </a:lnTo>
                  <a:lnTo>
                    <a:pt x="520706" y="17969"/>
                  </a:lnTo>
                  <a:lnTo>
                    <a:pt x="534327" y="13652"/>
                  </a:lnTo>
                  <a:lnTo>
                    <a:pt x="520706" y="9335"/>
                  </a:lnTo>
                  <a:lnTo>
                    <a:pt x="482777" y="5587"/>
                  </a:lnTo>
                  <a:lnTo>
                    <a:pt x="424942" y="2633"/>
                  </a:lnTo>
                  <a:lnTo>
                    <a:pt x="351601" y="695"/>
                  </a:lnTo>
                  <a:lnTo>
                    <a:pt x="267157" y="0"/>
                  </a:lnTo>
                  <a:close/>
                </a:path>
              </a:pathLst>
            </a:custGeom>
            <a:solidFill>
              <a:srgbClr val="EFF0F1">
                <a:alpha val="1372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6427350" y="3414288"/>
              <a:ext cx="533400" cy="27305"/>
            </a:xfrm>
            <a:custGeom>
              <a:avLst/>
              <a:gdLst/>
              <a:ahLst/>
              <a:cxnLst/>
              <a:rect l="l" t="t" r="r" b="b"/>
              <a:pathLst>
                <a:path w="533400" h="27304">
                  <a:moveTo>
                    <a:pt x="266496" y="0"/>
                  </a:moveTo>
                  <a:lnTo>
                    <a:pt x="182263" y="681"/>
                  </a:lnTo>
                  <a:lnTo>
                    <a:pt x="109108" y="2576"/>
                  </a:lnTo>
                  <a:lnTo>
                    <a:pt x="51418" y="5467"/>
                  </a:lnTo>
                  <a:lnTo>
                    <a:pt x="0" y="13347"/>
                  </a:lnTo>
                  <a:lnTo>
                    <a:pt x="13586" y="17564"/>
                  </a:lnTo>
                  <a:lnTo>
                    <a:pt x="51418" y="21228"/>
                  </a:lnTo>
                  <a:lnTo>
                    <a:pt x="109108" y="24118"/>
                  </a:lnTo>
                  <a:lnTo>
                    <a:pt x="182263" y="26014"/>
                  </a:lnTo>
                  <a:lnTo>
                    <a:pt x="266496" y="26695"/>
                  </a:lnTo>
                  <a:lnTo>
                    <a:pt x="350729" y="26014"/>
                  </a:lnTo>
                  <a:lnTo>
                    <a:pt x="423885" y="24118"/>
                  </a:lnTo>
                  <a:lnTo>
                    <a:pt x="481574" y="21228"/>
                  </a:lnTo>
                  <a:lnTo>
                    <a:pt x="519407" y="17564"/>
                  </a:lnTo>
                  <a:lnTo>
                    <a:pt x="532993" y="13347"/>
                  </a:lnTo>
                  <a:lnTo>
                    <a:pt x="519407" y="9130"/>
                  </a:lnTo>
                  <a:lnTo>
                    <a:pt x="481574" y="5467"/>
                  </a:lnTo>
                  <a:lnTo>
                    <a:pt x="423885" y="2576"/>
                  </a:lnTo>
                  <a:lnTo>
                    <a:pt x="350729" y="681"/>
                  </a:lnTo>
                  <a:lnTo>
                    <a:pt x="266496" y="0"/>
                  </a:lnTo>
                  <a:close/>
                </a:path>
              </a:pathLst>
            </a:custGeom>
            <a:solidFill>
              <a:srgbClr val="EDEEF0">
                <a:alpha val="1568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6427923" y="3414590"/>
              <a:ext cx="532130" cy="26670"/>
            </a:xfrm>
            <a:custGeom>
              <a:avLst/>
              <a:gdLst/>
              <a:ahLst/>
              <a:cxnLst/>
              <a:rect l="l" t="t" r="r" b="b"/>
              <a:pathLst>
                <a:path w="532129" h="26670">
                  <a:moveTo>
                    <a:pt x="265836" y="0"/>
                  </a:moveTo>
                  <a:lnTo>
                    <a:pt x="181808" y="665"/>
                  </a:lnTo>
                  <a:lnTo>
                    <a:pt x="108833" y="2517"/>
                  </a:lnTo>
                  <a:lnTo>
                    <a:pt x="51288" y="5341"/>
                  </a:lnTo>
                  <a:lnTo>
                    <a:pt x="0" y="13042"/>
                  </a:lnTo>
                  <a:lnTo>
                    <a:pt x="13551" y="17164"/>
                  </a:lnTo>
                  <a:lnTo>
                    <a:pt x="51288" y="20744"/>
                  </a:lnTo>
                  <a:lnTo>
                    <a:pt x="108833" y="23568"/>
                  </a:lnTo>
                  <a:lnTo>
                    <a:pt x="181808" y="25420"/>
                  </a:lnTo>
                  <a:lnTo>
                    <a:pt x="265836" y="26085"/>
                  </a:lnTo>
                  <a:lnTo>
                    <a:pt x="349857" y="25420"/>
                  </a:lnTo>
                  <a:lnTo>
                    <a:pt x="422829" y="23568"/>
                  </a:lnTo>
                  <a:lnTo>
                    <a:pt x="480372" y="20744"/>
                  </a:lnTo>
                  <a:lnTo>
                    <a:pt x="518108" y="17164"/>
                  </a:lnTo>
                  <a:lnTo>
                    <a:pt x="531660" y="13042"/>
                  </a:lnTo>
                  <a:lnTo>
                    <a:pt x="518108" y="8921"/>
                  </a:lnTo>
                  <a:lnTo>
                    <a:pt x="480372" y="5341"/>
                  </a:lnTo>
                  <a:lnTo>
                    <a:pt x="422829" y="2517"/>
                  </a:lnTo>
                  <a:lnTo>
                    <a:pt x="349857" y="665"/>
                  </a:lnTo>
                  <a:lnTo>
                    <a:pt x="265836" y="0"/>
                  </a:lnTo>
                  <a:close/>
                </a:path>
              </a:pathLst>
            </a:custGeom>
            <a:solidFill>
              <a:srgbClr val="EBECEE">
                <a:alpha val="1764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231"/>
            <p:cNvSpPr/>
            <p:nvPr/>
          </p:nvSpPr>
          <p:spPr>
            <a:xfrm>
              <a:off x="6428497" y="3414905"/>
              <a:ext cx="530860" cy="26034"/>
            </a:xfrm>
            <a:custGeom>
              <a:avLst/>
              <a:gdLst/>
              <a:ahLst/>
              <a:cxnLst/>
              <a:rect l="l" t="t" r="r" b="b"/>
              <a:pathLst>
                <a:path w="530859" h="26035">
                  <a:moveTo>
                    <a:pt x="265163" y="0"/>
                  </a:moveTo>
                  <a:lnTo>
                    <a:pt x="181351" y="648"/>
                  </a:lnTo>
                  <a:lnTo>
                    <a:pt x="108562" y="2453"/>
                  </a:lnTo>
                  <a:lnTo>
                    <a:pt x="51161" y="5206"/>
                  </a:lnTo>
                  <a:lnTo>
                    <a:pt x="0" y="12725"/>
                  </a:lnTo>
                  <a:lnTo>
                    <a:pt x="13518" y="16750"/>
                  </a:lnTo>
                  <a:lnTo>
                    <a:pt x="51161" y="20244"/>
                  </a:lnTo>
                  <a:lnTo>
                    <a:pt x="108562" y="22997"/>
                  </a:lnTo>
                  <a:lnTo>
                    <a:pt x="181351" y="24802"/>
                  </a:lnTo>
                  <a:lnTo>
                    <a:pt x="265163" y="25450"/>
                  </a:lnTo>
                  <a:lnTo>
                    <a:pt x="348980" y="24802"/>
                  </a:lnTo>
                  <a:lnTo>
                    <a:pt x="421774" y="22997"/>
                  </a:lnTo>
                  <a:lnTo>
                    <a:pt x="479176" y="20244"/>
                  </a:lnTo>
                  <a:lnTo>
                    <a:pt x="516820" y="16750"/>
                  </a:lnTo>
                  <a:lnTo>
                    <a:pt x="530339" y="12725"/>
                  </a:lnTo>
                  <a:lnTo>
                    <a:pt x="516820" y="8700"/>
                  </a:lnTo>
                  <a:lnTo>
                    <a:pt x="479176" y="5206"/>
                  </a:lnTo>
                  <a:lnTo>
                    <a:pt x="421774" y="2453"/>
                  </a:lnTo>
                  <a:lnTo>
                    <a:pt x="348980" y="648"/>
                  </a:lnTo>
                  <a:lnTo>
                    <a:pt x="265163" y="0"/>
                  </a:lnTo>
                  <a:close/>
                </a:path>
              </a:pathLst>
            </a:custGeom>
            <a:solidFill>
              <a:srgbClr val="EAEBEC">
                <a:alpha val="1960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232"/>
            <p:cNvSpPr/>
            <p:nvPr/>
          </p:nvSpPr>
          <p:spPr>
            <a:xfrm>
              <a:off x="6429070" y="3415209"/>
              <a:ext cx="529590" cy="25400"/>
            </a:xfrm>
            <a:custGeom>
              <a:avLst/>
              <a:gdLst/>
              <a:ahLst/>
              <a:cxnLst/>
              <a:rect l="l" t="t" r="r" b="b"/>
              <a:pathLst>
                <a:path w="529590" h="25400">
                  <a:moveTo>
                    <a:pt x="264502" y="0"/>
                  </a:moveTo>
                  <a:lnTo>
                    <a:pt x="180901" y="633"/>
                  </a:lnTo>
                  <a:lnTo>
                    <a:pt x="108293" y="2396"/>
                  </a:lnTo>
                  <a:lnTo>
                    <a:pt x="51035" y="5085"/>
                  </a:lnTo>
                  <a:lnTo>
                    <a:pt x="0" y="12420"/>
                  </a:lnTo>
                  <a:lnTo>
                    <a:pt x="13485" y="16345"/>
                  </a:lnTo>
                  <a:lnTo>
                    <a:pt x="51035" y="19755"/>
                  </a:lnTo>
                  <a:lnTo>
                    <a:pt x="108293" y="22444"/>
                  </a:lnTo>
                  <a:lnTo>
                    <a:pt x="180901" y="24207"/>
                  </a:lnTo>
                  <a:lnTo>
                    <a:pt x="264502" y="24841"/>
                  </a:lnTo>
                  <a:lnTo>
                    <a:pt x="348109" y="24207"/>
                  </a:lnTo>
                  <a:lnTo>
                    <a:pt x="420717" y="22444"/>
                  </a:lnTo>
                  <a:lnTo>
                    <a:pt x="477974" y="19755"/>
                  </a:lnTo>
                  <a:lnTo>
                    <a:pt x="515521" y="16345"/>
                  </a:lnTo>
                  <a:lnTo>
                    <a:pt x="529005" y="12420"/>
                  </a:lnTo>
                  <a:lnTo>
                    <a:pt x="515521" y="8495"/>
                  </a:lnTo>
                  <a:lnTo>
                    <a:pt x="477974" y="5085"/>
                  </a:lnTo>
                  <a:lnTo>
                    <a:pt x="420717" y="2396"/>
                  </a:lnTo>
                  <a:lnTo>
                    <a:pt x="348109" y="633"/>
                  </a:lnTo>
                  <a:lnTo>
                    <a:pt x="264502" y="0"/>
                  </a:lnTo>
                  <a:close/>
                </a:path>
              </a:pathLst>
            </a:custGeom>
            <a:solidFill>
              <a:srgbClr val="E8E9EB">
                <a:alpha val="2156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233"/>
            <p:cNvSpPr/>
            <p:nvPr/>
          </p:nvSpPr>
          <p:spPr>
            <a:xfrm>
              <a:off x="6429643" y="3415511"/>
              <a:ext cx="527685" cy="24765"/>
            </a:xfrm>
            <a:custGeom>
              <a:avLst/>
              <a:gdLst/>
              <a:ahLst/>
              <a:cxnLst/>
              <a:rect l="l" t="t" r="r" b="b"/>
              <a:pathLst>
                <a:path w="527684" h="24764">
                  <a:moveTo>
                    <a:pt x="263842" y="0"/>
                  </a:moveTo>
                  <a:lnTo>
                    <a:pt x="180446" y="617"/>
                  </a:lnTo>
                  <a:lnTo>
                    <a:pt x="108018" y="2337"/>
                  </a:lnTo>
                  <a:lnTo>
                    <a:pt x="50905" y="4959"/>
                  </a:lnTo>
                  <a:lnTo>
                    <a:pt x="0" y="12115"/>
                  </a:lnTo>
                  <a:lnTo>
                    <a:pt x="13450" y="15945"/>
                  </a:lnTo>
                  <a:lnTo>
                    <a:pt x="50905" y="19271"/>
                  </a:lnTo>
                  <a:lnTo>
                    <a:pt x="108018" y="21894"/>
                  </a:lnTo>
                  <a:lnTo>
                    <a:pt x="180446" y="23614"/>
                  </a:lnTo>
                  <a:lnTo>
                    <a:pt x="263842" y="24231"/>
                  </a:lnTo>
                  <a:lnTo>
                    <a:pt x="347233" y="23614"/>
                  </a:lnTo>
                  <a:lnTo>
                    <a:pt x="419660" y="21894"/>
                  </a:lnTo>
                  <a:lnTo>
                    <a:pt x="476776" y="19271"/>
                  </a:lnTo>
                  <a:lnTo>
                    <a:pt x="514233" y="15945"/>
                  </a:lnTo>
                  <a:lnTo>
                    <a:pt x="527685" y="12115"/>
                  </a:lnTo>
                  <a:lnTo>
                    <a:pt x="514233" y="8285"/>
                  </a:lnTo>
                  <a:lnTo>
                    <a:pt x="476776" y="4959"/>
                  </a:lnTo>
                  <a:lnTo>
                    <a:pt x="419660" y="2337"/>
                  </a:lnTo>
                  <a:lnTo>
                    <a:pt x="347233" y="617"/>
                  </a:lnTo>
                  <a:lnTo>
                    <a:pt x="263842" y="0"/>
                  </a:lnTo>
                  <a:close/>
                </a:path>
              </a:pathLst>
            </a:custGeom>
            <a:solidFill>
              <a:srgbClr val="E6E7E9">
                <a:alpha val="2352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234"/>
            <p:cNvSpPr/>
            <p:nvPr/>
          </p:nvSpPr>
          <p:spPr>
            <a:xfrm>
              <a:off x="6430215" y="3415813"/>
              <a:ext cx="526415" cy="24130"/>
            </a:xfrm>
            <a:custGeom>
              <a:avLst/>
              <a:gdLst/>
              <a:ahLst/>
              <a:cxnLst/>
              <a:rect l="l" t="t" r="r" b="b"/>
              <a:pathLst>
                <a:path w="526415" h="24129">
                  <a:moveTo>
                    <a:pt x="263182" y="0"/>
                  </a:moveTo>
                  <a:lnTo>
                    <a:pt x="179996" y="602"/>
                  </a:lnTo>
                  <a:lnTo>
                    <a:pt x="107750" y="2281"/>
                  </a:lnTo>
                  <a:lnTo>
                    <a:pt x="50778" y="4839"/>
                  </a:lnTo>
                  <a:lnTo>
                    <a:pt x="0" y="11811"/>
                  </a:lnTo>
                  <a:lnTo>
                    <a:pt x="13417" y="15541"/>
                  </a:lnTo>
                  <a:lnTo>
                    <a:pt x="50778" y="18782"/>
                  </a:lnTo>
                  <a:lnTo>
                    <a:pt x="107750" y="21340"/>
                  </a:lnTo>
                  <a:lnTo>
                    <a:pt x="179996" y="23019"/>
                  </a:lnTo>
                  <a:lnTo>
                    <a:pt x="263182" y="23622"/>
                  </a:lnTo>
                  <a:lnTo>
                    <a:pt x="346361" y="23019"/>
                  </a:lnTo>
                  <a:lnTo>
                    <a:pt x="418604" y="21340"/>
                  </a:lnTo>
                  <a:lnTo>
                    <a:pt x="475573" y="18782"/>
                  </a:lnTo>
                  <a:lnTo>
                    <a:pt x="512934" y="15541"/>
                  </a:lnTo>
                  <a:lnTo>
                    <a:pt x="526351" y="11811"/>
                  </a:lnTo>
                  <a:lnTo>
                    <a:pt x="512934" y="8080"/>
                  </a:lnTo>
                  <a:lnTo>
                    <a:pt x="475573" y="4839"/>
                  </a:lnTo>
                  <a:lnTo>
                    <a:pt x="418604" y="2281"/>
                  </a:lnTo>
                  <a:lnTo>
                    <a:pt x="346361" y="602"/>
                  </a:lnTo>
                  <a:lnTo>
                    <a:pt x="263182" y="0"/>
                  </a:lnTo>
                  <a:close/>
                </a:path>
              </a:pathLst>
            </a:custGeom>
            <a:solidFill>
              <a:srgbClr val="E2E4E8">
                <a:alpha val="2548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6430788" y="3416128"/>
              <a:ext cx="525145" cy="23495"/>
            </a:xfrm>
            <a:custGeom>
              <a:avLst/>
              <a:gdLst/>
              <a:ahLst/>
              <a:cxnLst/>
              <a:rect l="l" t="t" r="r" b="b"/>
              <a:pathLst>
                <a:path w="525145" h="23495">
                  <a:moveTo>
                    <a:pt x="262509" y="0"/>
                  </a:moveTo>
                  <a:lnTo>
                    <a:pt x="179534" y="585"/>
                  </a:lnTo>
                  <a:lnTo>
                    <a:pt x="107473" y="2216"/>
                  </a:lnTo>
                  <a:lnTo>
                    <a:pt x="50648" y="4704"/>
                  </a:lnTo>
                  <a:lnTo>
                    <a:pt x="0" y="11493"/>
                  </a:lnTo>
                  <a:lnTo>
                    <a:pt x="13382" y="15127"/>
                  </a:lnTo>
                  <a:lnTo>
                    <a:pt x="50648" y="18282"/>
                  </a:lnTo>
                  <a:lnTo>
                    <a:pt x="107473" y="20770"/>
                  </a:lnTo>
                  <a:lnTo>
                    <a:pt x="179534" y="22401"/>
                  </a:lnTo>
                  <a:lnTo>
                    <a:pt x="262509" y="22986"/>
                  </a:lnTo>
                  <a:lnTo>
                    <a:pt x="345483" y="22401"/>
                  </a:lnTo>
                  <a:lnTo>
                    <a:pt x="417544" y="20770"/>
                  </a:lnTo>
                  <a:lnTo>
                    <a:pt x="474369" y="18282"/>
                  </a:lnTo>
                  <a:lnTo>
                    <a:pt x="511635" y="15127"/>
                  </a:lnTo>
                  <a:lnTo>
                    <a:pt x="525018" y="11493"/>
                  </a:lnTo>
                  <a:lnTo>
                    <a:pt x="511635" y="7859"/>
                  </a:lnTo>
                  <a:lnTo>
                    <a:pt x="474369" y="4704"/>
                  </a:lnTo>
                  <a:lnTo>
                    <a:pt x="417544" y="2216"/>
                  </a:lnTo>
                  <a:lnTo>
                    <a:pt x="345483" y="585"/>
                  </a:lnTo>
                  <a:lnTo>
                    <a:pt x="262509" y="0"/>
                  </a:lnTo>
                  <a:close/>
                </a:path>
              </a:pathLst>
            </a:custGeom>
            <a:solidFill>
              <a:srgbClr val="E0E2E6">
                <a:alpha val="2745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6431361" y="3416430"/>
              <a:ext cx="523875" cy="22860"/>
            </a:xfrm>
            <a:custGeom>
              <a:avLst/>
              <a:gdLst/>
              <a:ahLst/>
              <a:cxnLst/>
              <a:rect l="l" t="t" r="r" b="b"/>
              <a:pathLst>
                <a:path w="523875" h="22860">
                  <a:moveTo>
                    <a:pt x="261848" y="0"/>
                  </a:moveTo>
                  <a:lnTo>
                    <a:pt x="179084" y="569"/>
                  </a:lnTo>
                  <a:lnTo>
                    <a:pt x="107204" y="2157"/>
                  </a:lnTo>
                  <a:lnTo>
                    <a:pt x="50521" y="4578"/>
                  </a:lnTo>
                  <a:lnTo>
                    <a:pt x="0" y="11188"/>
                  </a:lnTo>
                  <a:lnTo>
                    <a:pt x="13349" y="14727"/>
                  </a:lnTo>
                  <a:lnTo>
                    <a:pt x="50521" y="17798"/>
                  </a:lnTo>
                  <a:lnTo>
                    <a:pt x="107204" y="20220"/>
                  </a:lnTo>
                  <a:lnTo>
                    <a:pt x="179084" y="21807"/>
                  </a:lnTo>
                  <a:lnTo>
                    <a:pt x="261848" y="22377"/>
                  </a:lnTo>
                  <a:lnTo>
                    <a:pt x="344612" y="21807"/>
                  </a:lnTo>
                  <a:lnTo>
                    <a:pt x="416492" y="20220"/>
                  </a:lnTo>
                  <a:lnTo>
                    <a:pt x="473175" y="17798"/>
                  </a:lnTo>
                  <a:lnTo>
                    <a:pt x="510347" y="14727"/>
                  </a:lnTo>
                  <a:lnTo>
                    <a:pt x="523697" y="11188"/>
                  </a:lnTo>
                  <a:lnTo>
                    <a:pt x="510347" y="7650"/>
                  </a:lnTo>
                  <a:lnTo>
                    <a:pt x="473175" y="4578"/>
                  </a:lnTo>
                  <a:lnTo>
                    <a:pt x="416492" y="2157"/>
                  </a:lnTo>
                  <a:lnTo>
                    <a:pt x="344612" y="569"/>
                  </a:lnTo>
                  <a:lnTo>
                    <a:pt x="261848" y="0"/>
                  </a:lnTo>
                  <a:close/>
                </a:path>
              </a:pathLst>
            </a:custGeom>
            <a:solidFill>
              <a:srgbClr val="DFE0E3">
                <a:alpha val="2940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237"/>
            <p:cNvSpPr/>
            <p:nvPr/>
          </p:nvSpPr>
          <p:spPr>
            <a:xfrm>
              <a:off x="6431934" y="3416733"/>
              <a:ext cx="522605" cy="22225"/>
            </a:xfrm>
            <a:custGeom>
              <a:avLst/>
              <a:gdLst/>
              <a:ahLst/>
              <a:cxnLst/>
              <a:rect l="l" t="t" r="r" b="b"/>
              <a:pathLst>
                <a:path w="522604" h="22225">
                  <a:moveTo>
                    <a:pt x="261188" y="0"/>
                  </a:moveTo>
                  <a:lnTo>
                    <a:pt x="178633" y="555"/>
                  </a:lnTo>
                  <a:lnTo>
                    <a:pt x="106935" y="2101"/>
                  </a:lnTo>
                  <a:lnTo>
                    <a:pt x="50395" y="4457"/>
                  </a:lnTo>
                  <a:lnTo>
                    <a:pt x="0" y="10883"/>
                  </a:lnTo>
                  <a:lnTo>
                    <a:pt x="13315" y="14322"/>
                  </a:lnTo>
                  <a:lnTo>
                    <a:pt x="50395" y="17310"/>
                  </a:lnTo>
                  <a:lnTo>
                    <a:pt x="106935" y="19666"/>
                  </a:lnTo>
                  <a:lnTo>
                    <a:pt x="178633" y="21212"/>
                  </a:lnTo>
                  <a:lnTo>
                    <a:pt x="261188" y="21767"/>
                  </a:lnTo>
                  <a:lnTo>
                    <a:pt x="343741" y="21212"/>
                  </a:lnTo>
                  <a:lnTo>
                    <a:pt x="415436" y="19666"/>
                  </a:lnTo>
                  <a:lnTo>
                    <a:pt x="471972" y="17310"/>
                  </a:lnTo>
                  <a:lnTo>
                    <a:pt x="509049" y="14322"/>
                  </a:lnTo>
                  <a:lnTo>
                    <a:pt x="522363" y="10883"/>
                  </a:lnTo>
                  <a:lnTo>
                    <a:pt x="509049" y="7445"/>
                  </a:lnTo>
                  <a:lnTo>
                    <a:pt x="471972" y="4457"/>
                  </a:lnTo>
                  <a:lnTo>
                    <a:pt x="415436" y="2101"/>
                  </a:lnTo>
                  <a:lnTo>
                    <a:pt x="343741" y="555"/>
                  </a:lnTo>
                  <a:lnTo>
                    <a:pt x="261188" y="0"/>
                  </a:lnTo>
                  <a:close/>
                </a:path>
              </a:pathLst>
            </a:custGeom>
            <a:solidFill>
              <a:srgbClr val="DDDFE1">
                <a:alpha val="3137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238"/>
            <p:cNvSpPr/>
            <p:nvPr/>
          </p:nvSpPr>
          <p:spPr>
            <a:xfrm>
              <a:off x="6432506" y="3417049"/>
              <a:ext cx="521334" cy="21590"/>
            </a:xfrm>
            <a:custGeom>
              <a:avLst/>
              <a:gdLst/>
              <a:ahLst/>
              <a:cxnLst/>
              <a:rect l="l" t="t" r="r" b="b"/>
              <a:pathLst>
                <a:path w="521334" h="21589">
                  <a:moveTo>
                    <a:pt x="260515" y="0"/>
                  </a:moveTo>
                  <a:lnTo>
                    <a:pt x="178172" y="538"/>
                  </a:lnTo>
                  <a:lnTo>
                    <a:pt x="106658" y="2036"/>
                  </a:lnTo>
                  <a:lnTo>
                    <a:pt x="50264" y="4323"/>
                  </a:lnTo>
                  <a:lnTo>
                    <a:pt x="0" y="10566"/>
                  </a:lnTo>
                  <a:lnTo>
                    <a:pt x="13281" y="13908"/>
                  </a:lnTo>
                  <a:lnTo>
                    <a:pt x="50264" y="16809"/>
                  </a:lnTo>
                  <a:lnTo>
                    <a:pt x="106658" y="19095"/>
                  </a:lnTo>
                  <a:lnTo>
                    <a:pt x="178172" y="20594"/>
                  </a:lnTo>
                  <a:lnTo>
                    <a:pt x="260515" y="21132"/>
                  </a:lnTo>
                  <a:lnTo>
                    <a:pt x="342859" y="20594"/>
                  </a:lnTo>
                  <a:lnTo>
                    <a:pt x="414376" y="19095"/>
                  </a:lnTo>
                  <a:lnTo>
                    <a:pt x="470774" y="16809"/>
                  </a:lnTo>
                  <a:lnTo>
                    <a:pt x="507760" y="13908"/>
                  </a:lnTo>
                  <a:lnTo>
                    <a:pt x="521042" y="10566"/>
                  </a:lnTo>
                  <a:lnTo>
                    <a:pt x="507760" y="7224"/>
                  </a:lnTo>
                  <a:lnTo>
                    <a:pt x="470774" y="4323"/>
                  </a:lnTo>
                  <a:lnTo>
                    <a:pt x="414376" y="2036"/>
                  </a:lnTo>
                  <a:lnTo>
                    <a:pt x="342859" y="538"/>
                  </a:lnTo>
                  <a:lnTo>
                    <a:pt x="260515" y="0"/>
                  </a:lnTo>
                  <a:close/>
                </a:path>
              </a:pathLst>
            </a:custGeom>
            <a:solidFill>
              <a:srgbClr val="DBDDDF">
                <a:alpha val="3333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239"/>
            <p:cNvSpPr/>
            <p:nvPr/>
          </p:nvSpPr>
          <p:spPr>
            <a:xfrm>
              <a:off x="6433079" y="3417351"/>
              <a:ext cx="520065" cy="20955"/>
            </a:xfrm>
            <a:custGeom>
              <a:avLst/>
              <a:gdLst/>
              <a:ahLst/>
              <a:cxnLst/>
              <a:rect l="l" t="t" r="r" b="b"/>
              <a:pathLst>
                <a:path w="520065" h="20954">
                  <a:moveTo>
                    <a:pt x="259854" y="0"/>
                  </a:moveTo>
                  <a:lnTo>
                    <a:pt x="177721" y="523"/>
                  </a:lnTo>
                  <a:lnTo>
                    <a:pt x="106389" y="1980"/>
                  </a:lnTo>
                  <a:lnTo>
                    <a:pt x="50137" y="4202"/>
                  </a:lnTo>
                  <a:lnTo>
                    <a:pt x="0" y="10261"/>
                  </a:lnTo>
                  <a:lnTo>
                    <a:pt x="13247" y="13503"/>
                  </a:lnTo>
                  <a:lnTo>
                    <a:pt x="50137" y="16320"/>
                  </a:lnTo>
                  <a:lnTo>
                    <a:pt x="106389" y="18542"/>
                  </a:lnTo>
                  <a:lnTo>
                    <a:pt x="177721" y="19999"/>
                  </a:lnTo>
                  <a:lnTo>
                    <a:pt x="259854" y="20523"/>
                  </a:lnTo>
                  <a:lnTo>
                    <a:pt x="341987" y="19999"/>
                  </a:lnTo>
                  <a:lnTo>
                    <a:pt x="413319" y="18542"/>
                  </a:lnTo>
                  <a:lnTo>
                    <a:pt x="469571" y="16320"/>
                  </a:lnTo>
                  <a:lnTo>
                    <a:pt x="506461" y="13503"/>
                  </a:lnTo>
                  <a:lnTo>
                    <a:pt x="519709" y="10261"/>
                  </a:lnTo>
                  <a:lnTo>
                    <a:pt x="506461" y="7019"/>
                  </a:lnTo>
                  <a:lnTo>
                    <a:pt x="469571" y="4202"/>
                  </a:lnTo>
                  <a:lnTo>
                    <a:pt x="413319" y="1980"/>
                  </a:lnTo>
                  <a:lnTo>
                    <a:pt x="341987" y="523"/>
                  </a:lnTo>
                  <a:lnTo>
                    <a:pt x="259854" y="0"/>
                  </a:lnTo>
                  <a:close/>
                </a:path>
              </a:pathLst>
            </a:custGeom>
            <a:solidFill>
              <a:srgbClr val="D9DBDF">
                <a:alpha val="3529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40"/>
            <p:cNvSpPr/>
            <p:nvPr/>
          </p:nvSpPr>
          <p:spPr>
            <a:xfrm>
              <a:off x="6433653" y="3417653"/>
              <a:ext cx="518795" cy="20320"/>
            </a:xfrm>
            <a:custGeom>
              <a:avLst/>
              <a:gdLst/>
              <a:ahLst/>
              <a:cxnLst/>
              <a:rect l="l" t="t" r="r" b="b"/>
              <a:pathLst>
                <a:path w="518795" h="20320">
                  <a:moveTo>
                    <a:pt x="259194" y="0"/>
                  </a:moveTo>
                  <a:lnTo>
                    <a:pt x="177266" y="507"/>
                  </a:lnTo>
                  <a:lnTo>
                    <a:pt x="106115" y="1921"/>
                  </a:lnTo>
                  <a:lnTo>
                    <a:pt x="50007" y="4076"/>
                  </a:lnTo>
                  <a:lnTo>
                    <a:pt x="0" y="9956"/>
                  </a:lnTo>
                  <a:lnTo>
                    <a:pt x="13213" y="13103"/>
                  </a:lnTo>
                  <a:lnTo>
                    <a:pt x="50007" y="15837"/>
                  </a:lnTo>
                  <a:lnTo>
                    <a:pt x="106115" y="17992"/>
                  </a:lnTo>
                  <a:lnTo>
                    <a:pt x="177266" y="19406"/>
                  </a:lnTo>
                  <a:lnTo>
                    <a:pt x="259194" y="19913"/>
                  </a:lnTo>
                  <a:lnTo>
                    <a:pt x="341115" y="19406"/>
                  </a:lnTo>
                  <a:lnTo>
                    <a:pt x="412263" y="17992"/>
                  </a:lnTo>
                  <a:lnTo>
                    <a:pt x="468368" y="15837"/>
                  </a:lnTo>
                  <a:lnTo>
                    <a:pt x="505162" y="13103"/>
                  </a:lnTo>
                  <a:lnTo>
                    <a:pt x="518375" y="9956"/>
                  </a:lnTo>
                  <a:lnTo>
                    <a:pt x="505162" y="6809"/>
                  </a:lnTo>
                  <a:lnTo>
                    <a:pt x="468368" y="4076"/>
                  </a:lnTo>
                  <a:lnTo>
                    <a:pt x="412263" y="1921"/>
                  </a:lnTo>
                  <a:lnTo>
                    <a:pt x="341115" y="507"/>
                  </a:lnTo>
                  <a:lnTo>
                    <a:pt x="259194" y="0"/>
                  </a:lnTo>
                  <a:close/>
                </a:path>
              </a:pathLst>
            </a:custGeom>
            <a:solidFill>
              <a:srgbClr val="D6D9DD">
                <a:alpha val="3725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6434226" y="3417968"/>
              <a:ext cx="517525" cy="19685"/>
            </a:xfrm>
            <a:custGeom>
              <a:avLst/>
              <a:gdLst/>
              <a:ahLst/>
              <a:cxnLst/>
              <a:rect l="l" t="t" r="r" b="b"/>
              <a:pathLst>
                <a:path w="517525" h="19685">
                  <a:moveTo>
                    <a:pt x="258521" y="0"/>
                  </a:moveTo>
                  <a:lnTo>
                    <a:pt x="176810" y="491"/>
                  </a:lnTo>
                  <a:lnTo>
                    <a:pt x="105843" y="1860"/>
                  </a:lnTo>
                  <a:lnTo>
                    <a:pt x="49880" y="3947"/>
                  </a:lnTo>
                  <a:lnTo>
                    <a:pt x="0" y="9639"/>
                  </a:lnTo>
                  <a:lnTo>
                    <a:pt x="13179" y="12685"/>
                  </a:lnTo>
                  <a:lnTo>
                    <a:pt x="49880" y="15331"/>
                  </a:lnTo>
                  <a:lnTo>
                    <a:pt x="105843" y="17418"/>
                  </a:lnTo>
                  <a:lnTo>
                    <a:pt x="176810" y="18786"/>
                  </a:lnTo>
                  <a:lnTo>
                    <a:pt x="258521" y="19278"/>
                  </a:lnTo>
                  <a:lnTo>
                    <a:pt x="340238" y="18786"/>
                  </a:lnTo>
                  <a:lnTo>
                    <a:pt x="411208" y="17418"/>
                  </a:lnTo>
                  <a:lnTo>
                    <a:pt x="467173" y="15331"/>
                  </a:lnTo>
                  <a:lnTo>
                    <a:pt x="503875" y="12685"/>
                  </a:lnTo>
                  <a:lnTo>
                    <a:pt x="517055" y="9639"/>
                  </a:lnTo>
                  <a:lnTo>
                    <a:pt x="503875" y="6593"/>
                  </a:lnTo>
                  <a:lnTo>
                    <a:pt x="467173" y="3947"/>
                  </a:lnTo>
                  <a:lnTo>
                    <a:pt x="411208" y="1860"/>
                  </a:lnTo>
                  <a:lnTo>
                    <a:pt x="340238" y="491"/>
                  </a:lnTo>
                  <a:lnTo>
                    <a:pt x="258521" y="0"/>
                  </a:lnTo>
                  <a:close/>
                </a:path>
              </a:pathLst>
            </a:custGeom>
            <a:solidFill>
              <a:srgbClr val="D4D6DB">
                <a:alpha val="3921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42"/>
            <p:cNvSpPr/>
            <p:nvPr/>
          </p:nvSpPr>
          <p:spPr>
            <a:xfrm>
              <a:off x="6434798" y="3418271"/>
              <a:ext cx="516255" cy="19050"/>
            </a:xfrm>
            <a:custGeom>
              <a:avLst/>
              <a:gdLst/>
              <a:ahLst/>
              <a:cxnLst/>
              <a:rect l="l" t="t" r="r" b="b"/>
              <a:pathLst>
                <a:path w="516254" h="19050">
                  <a:moveTo>
                    <a:pt x="257860" y="0"/>
                  </a:moveTo>
                  <a:lnTo>
                    <a:pt x="176354" y="475"/>
                  </a:lnTo>
                  <a:lnTo>
                    <a:pt x="105569" y="1800"/>
                  </a:lnTo>
                  <a:lnTo>
                    <a:pt x="49750" y="3821"/>
                  </a:lnTo>
                  <a:lnTo>
                    <a:pt x="0" y="9334"/>
                  </a:lnTo>
                  <a:lnTo>
                    <a:pt x="13145" y="12285"/>
                  </a:lnTo>
                  <a:lnTo>
                    <a:pt x="49750" y="14847"/>
                  </a:lnTo>
                  <a:lnTo>
                    <a:pt x="105569" y="16868"/>
                  </a:lnTo>
                  <a:lnTo>
                    <a:pt x="176354" y="18193"/>
                  </a:lnTo>
                  <a:lnTo>
                    <a:pt x="257860" y="18669"/>
                  </a:lnTo>
                  <a:lnTo>
                    <a:pt x="339366" y="18193"/>
                  </a:lnTo>
                  <a:lnTo>
                    <a:pt x="410152" y="16868"/>
                  </a:lnTo>
                  <a:lnTo>
                    <a:pt x="465970" y="14847"/>
                  </a:lnTo>
                  <a:lnTo>
                    <a:pt x="502576" y="12285"/>
                  </a:lnTo>
                  <a:lnTo>
                    <a:pt x="515721" y="9334"/>
                  </a:lnTo>
                  <a:lnTo>
                    <a:pt x="502576" y="6383"/>
                  </a:lnTo>
                  <a:lnTo>
                    <a:pt x="465970" y="3821"/>
                  </a:lnTo>
                  <a:lnTo>
                    <a:pt x="410152" y="1800"/>
                  </a:lnTo>
                  <a:lnTo>
                    <a:pt x="339366" y="475"/>
                  </a:lnTo>
                  <a:lnTo>
                    <a:pt x="257860" y="0"/>
                  </a:lnTo>
                  <a:close/>
                </a:path>
              </a:pathLst>
            </a:custGeom>
            <a:solidFill>
              <a:srgbClr val="D2D4D9">
                <a:alpha val="4117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43"/>
            <p:cNvSpPr/>
            <p:nvPr/>
          </p:nvSpPr>
          <p:spPr>
            <a:xfrm>
              <a:off x="6435371" y="3418573"/>
              <a:ext cx="514984" cy="18415"/>
            </a:xfrm>
            <a:custGeom>
              <a:avLst/>
              <a:gdLst/>
              <a:ahLst/>
              <a:cxnLst/>
              <a:rect l="l" t="t" r="r" b="b"/>
              <a:pathLst>
                <a:path w="514984" h="18414">
                  <a:moveTo>
                    <a:pt x="257200" y="0"/>
                  </a:moveTo>
                  <a:lnTo>
                    <a:pt x="175904" y="459"/>
                  </a:lnTo>
                  <a:lnTo>
                    <a:pt x="105300" y="1741"/>
                  </a:lnTo>
                  <a:lnTo>
                    <a:pt x="49624" y="3695"/>
                  </a:lnTo>
                  <a:lnTo>
                    <a:pt x="0" y="9029"/>
                  </a:lnTo>
                  <a:lnTo>
                    <a:pt x="13112" y="11885"/>
                  </a:lnTo>
                  <a:lnTo>
                    <a:pt x="49624" y="14364"/>
                  </a:lnTo>
                  <a:lnTo>
                    <a:pt x="105300" y="16318"/>
                  </a:lnTo>
                  <a:lnTo>
                    <a:pt x="175904" y="17599"/>
                  </a:lnTo>
                  <a:lnTo>
                    <a:pt x="257200" y="18059"/>
                  </a:lnTo>
                  <a:lnTo>
                    <a:pt x="338496" y="17599"/>
                  </a:lnTo>
                  <a:lnTo>
                    <a:pt x="409100" y="16318"/>
                  </a:lnTo>
                  <a:lnTo>
                    <a:pt x="464776" y="14364"/>
                  </a:lnTo>
                  <a:lnTo>
                    <a:pt x="501288" y="11885"/>
                  </a:lnTo>
                  <a:lnTo>
                    <a:pt x="514400" y="9029"/>
                  </a:lnTo>
                  <a:lnTo>
                    <a:pt x="501288" y="6174"/>
                  </a:lnTo>
                  <a:lnTo>
                    <a:pt x="464776" y="3695"/>
                  </a:lnTo>
                  <a:lnTo>
                    <a:pt x="409100" y="1741"/>
                  </a:lnTo>
                  <a:lnTo>
                    <a:pt x="338496" y="459"/>
                  </a:lnTo>
                  <a:lnTo>
                    <a:pt x="257200" y="0"/>
                  </a:lnTo>
                  <a:close/>
                </a:path>
              </a:pathLst>
            </a:custGeom>
            <a:solidFill>
              <a:srgbClr val="D0D2D6">
                <a:alpha val="4313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44"/>
            <p:cNvSpPr/>
            <p:nvPr/>
          </p:nvSpPr>
          <p:spPr>
            <a:xfrm>
              <a:off x="6435944" y="3418876"/>
              <a:ext cx="513080" cy="17780"/>
            </a:xfrm>
            <a:custGeom>
              <a:avLst/>
              <a:gdLst/>
              <a:ahLst/>
              <a:cxnLst/>
              <a:rect l="l" t="t" r="r" b="b"/>
              <a:pathLst>
                <a:path w="513079" h="17779">
                  <a:moveTo>
                    <a:pt x="256527" y="0"/>
                  </a:moveTo>
                  <a:lnTo>
                    <a:pt x="175447" y="445"/>
                  </a:lnTo>
                  <a:lnTo>
                    <a:pt x="105028" y="1684"/>
                  </a:lnTo>
                  <a:lnTo>
                    <a:pt x="49497" y="3574"/>
                  </a:lnTo>
                  <a:lnTo>
                    <a:pt x="0" y="8724"/>
                  </a:lnTo>
                  <a:lnTo>
                    <a:pt x="13078" y="11480"/>
                  </a:lnTo>
                  <a:lnTo>
                    <a:pt x="49497" y="13875"/>
                  </a:lnTo>
                  <a:lnTo>
                    <a:pt x="105028" y="15764"/>
                  </a:lnTo>
                  <a:lnTo>
                    <a:pt x="175447" y="17004"/>
                  </a:lnTo>
                  <a:lnTo>
                    <a:pt x="256527" y="17449"/>
                  </a:lnTo>
                  <a:lnTo>
                    <a:pt x="337613" y="17004"/>
                  </a:lnTo>
                  <a:lnTo>
                    <a:pt x="408035" y="15764"/>
                  </a:lnTo>
                  <a:lnTo>
                    <a:pt x="463569" y="13875"/>
                  </a:lnTo>
                  <a:lnTo>
                    <a:pt x="499988" y="11480"/>
                  </a:lnTo>
                  <a:lnTo>
                    <a:pt x="513067" y="8724"/>
                  </a:lnTo>
                  <a:lnTo>
                    <a:pt x="499988" y="5969"/>
                  </a:lnTo>
                  <a:lnTo>
                    <a:pt x="463569" y="3574"/>
                  </a:lnTo>
                  <a:lnTo>
                    <a:pt x="408035" y="1684"/>
                  </a:lnTo>
                  <a:lnTo>
                    <a:pt x="337613" y="445"/>
                  </a:lnTo>
                  <a:lnTo>
                    <a:pt x="256527" y="0"/>
                  </a:lnTo>
                  <a:close/>
                </a:path>
              </a:pathLst>
            </a:custGeom>
            <a:solidFill>
              <a:srgbClr val="CED1D5">
                <a:alpha val="4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45"/>
            <p:cNvSpPr/>
            <p:nvPr/>
          </p:nvSpPr>
          <p:spPr>
            <a:xfrm>
              <a:off x="6436517" y="3419191"/>
              <a:ext cx="511809" cy="17145"/>
            </a:xfrm>
            <a:custGeom>
              <a:avLst/>
              <a:gdLst/>
              <a:ahLst/>
              <a:cxnLst/>
              <a:rect l="l" t="t" r="r" b="b"/>
              <a:pathLst>
                <a:path w="511809" h="17145">
                  <a:moveTo>
                    <a:pt x="255866" y="0"/>
                  </a:moveTo>
                  <a:lnTo>
                    <a:pt x="174992" y="428"/>
                  </a:lnTo>
                  <a:lnTo>
                    <a:pt x="104754" y="1620"/>
                  </a:lnTo>
                  <a:lnTo>
                    <a:pt x="49367" y="3439"/>
                  </a:lnTo>
                  <a:lnTo>
                    <a:pt x="0" y="8407"/>
                  </a:lnTo>
                  <a:lnTo>
                    <a:pt x="13044" y="11066"/>
                  </a:lnTo>
                  <a:lnTo>
                    <a:pt x="49367" y="13374"/>
                  </a:lnTo>
                  <a:lnTo>
                    <a:pt x="104754" y="15194"/>
                  </a:lnTo>
                  <a:lnTo>
                    <a:pt x="174992" y="16386"/>
                  </a:lnTo>
                  <a:lnTo>
                    <a:pt x="255866" y="16814"/>
                  </a:lnTo>
                  <a:lnTo>
                    <a:pt x="336741" y="16386"/>
                  </a:lnTo>
                  <a:lnTo>
                    <a:pt x="406979" y="15194"/>
                  </a:lnTo>
                  <a:lnTo>
                    <a:pt x="462366" y="13374"/>
                  </a:lnTo>
                  <a:lnTo>
                    <a:pt x="498689" y="11066"/>
                  </a:lnTo>
                  <a:lnTo>
                    <a:pt x="511733" y="8407"/>
                  </a:lnTo>
                  <a:lnTo>
                    <a:pt x="498689" y="5748"/>
                  </a:lnTo>
                  <a:lnTo>
                    <a:pt x="462366" y="3439"/>
                  </a:lnTo>
                  <a:lnTo>
                    <a:pt x="406979" y="1620"/>
                  </a:lnTo>
                  <a:lnTo>
                    <a:pt x="336741" y="428"/>
                  </a:lnTo>
                  <a:lnTo>
                    <a:pt x="255866" y="0"/>
                  </a:lnTo>
                  <a:close/>
                </a:path>
              </a:pathLst>
            </a:custGeom>
            <a:solidFill>
              <a:srgbClr val="CCCFD3">
                <a:alpha val="4705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46"/>
            <p:cNvSpPr/>
            <p:nvPr/>
          </p:nvSpPr>
          <p:spPr>
            <a:xfrm>
              <a:off x="6437090" y="3419494"/>
              <a:ext cx="510540" cy="16510"/>
            </a:xfrm>
            <a:custGeom>
              <a:avLst/>
              <a:gdLst/>
              <a:ahLst/>
              <a:cxnLst/>
              <a:rect l="l" t="t" r="r" b="b"/>
              <a:pathLst>
                <a:path w="510540" h="16510">
                  <a:moveTo>
                    <a:pt x="255206" y="0"/>
                  </a:moveTo>
                  <a:lnTo>
                    <a:pt x="174542" y="413"/>
                  </a:lnTo>
                  <a:lnTo>
                    <a:pt x="104485" y="1564"/>
                  </a:lnTo>
                  <a:lnTo>
                    <a:pt x="49240" y="3319"/>
                  </a:lnTo>
                  <a:lnTo>
                    <a:pt x="0" y="8102"/>
                  </a:lnTo>
                  <a:lnTo>
                    <a:pt x="13010" y="10661"/>
                  </a:lnTo>
                  <a:lnTo>
                    <a:pt x="49240" y="12885"/>
                  </a:lnTo>
                  <a:lnTo>
                    <a:pt x="104485" y="14640"/>
                  </a:lnTo>
                  <a:lnTo>
                    <a:pt x="174542" y="15791"/>
                  </a:lnTo>
                  <a:lnTo>
                    <a:pt x="255206" y="16205"/>
                  </a:lnTo>
                  <a:lnTo>
                    <a:pt x="335870" y="15791"/>
                  </a:lnTo>
                  <a:lnTo>
                    <a:pt x="405927" y="14640"/>
                  </a:lnTo>
                  <a:lnTo>
                    <a:pt x="461172" y="12885"/>
                  </a:lnTo>
                  <a:lnTo>
                    <a:pt x="497402" y="10661"/>
                  </a:lnTo>
                  <a:lnTo>
                    <a:pt x="510413" y="8102"/>
                  </a:lnTo>
                  <a:lnTo>
                    <a:pt x="497402" y="5543"/>
                  </a:lnTo>
                  <a:lnTo>
                    <a:pt x="461172" y="3319"/>
                  </a:lnTo>
                  <a:lnTo>
                    <a:pt x="405927" y="1564"/>
                  </a:lnTo>
                  <a:lnTo>
                    <a:pt x="335870" y="413"/>
                  </a:lnTo>
                  <a:lnTo>
                    <a:pt x="255206" y="0"/>
                  </a:lnTo>
                  <a:close/>
                </a:path>
              </a:pathLst>
            </a:custGeom>
            <a:solidFill>
              <a:srgbClr val="C9CDD2">
                <a:alpha val="4901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47"/>
            <p:cNvSpPr/>
            <p:nvPr/>
          </p:nvSpPr>
          <p:spPr>
            <a:xfrm>
              <a:off x="6437663" y="3419796"/>
              <a:ext cx="509270" cy="15875"/>
            </a:xfrm>
            <a:custGeom>
              <a:avLst/>
              <a:gdLst/>
              <a:ahLst/>
              <a:cxnLst/>
              <a:rect l="l" t="t" r="r" b="b"/>
              <a:pathLst>
                <a:path w="509270" h="15875">
                  <a:moveTo>
                    <a:pt x="254546" y="0"/>
                  </a:moveTo>
                  <a:lnTo>
                    <a:pt x="174087" y="397"/>
                  </a:lnTo>
                  <a:lnTo>
                    <a:pt x="104211" y="1504"/>
                  </a:lnTo>
                  <a:lnTo>
                    <a:pt x="49110" y="3193"/>
                  </a:lnTo>
                  <a:lnTo>
                    <a:pt x="0" y="7797"/>
                  </a:lnTo>
                  <a:lnTo>
                    <a:pt x="12976" y="10262"/>
                  </a:lnTo>
                  <a:lnTo>
                    <a:pt x="49110" y="12402"/>
                  </a:lnTo>
                  <a:lnTo>
                    <a:pt x="104211" y="14090"/>
                  </a:lnTo>
                  <a:lnTo>
                    <a:pt x="174087" y="15197"/>
                  </a:lnTo>
                  <a:lnTo>
                    <a:pt x="254546" y="15595"/>
                  </a:lnTo>
                  <a:lnTo>
                    <a:pt x="334998" y="15197"/>
                  </a:lnTo>
                  <a:lnTo>
                    <a:pt x="404870" y="14090"/>
                  </a:lnTo>
                  <a:lnTo>
                    <a:pt x="459969" y="12402"/>
                  </a:lnTo>
                  <a:lnTo>
                    <a:pt x="496103" y="10262"/>
                  </a:lnTo>
                  <a:lnTo>
                    <a:pt x="509079" y="7797"/>
                  </a:lnTo>
                  <a:lnTo>
                    <a:pt x="496103" y="5333"/>
                  </a:lnTo>
                  <a:lnTo>
                    <a:pt x="459969" y="3193"/>
                  </a:lnTo>
                  <a:lnTo>
                    <a:pt x="404870" y="1504"/>
                  </a:lnTo>
                  <a:lnTo>
                    <a:pt x="334998" y="397"/>
                  </a:lnTo>
                  <a:lnTo>
                    <a:pt x="254546" y="0"/>
                  </a:lnTo>
                  <a:close/>
                </a:path>
              </a:pathLst>
            </a:custGeom>
            <a:solidFill>
              <a:srgbClr val="C7C9D0">
                <a:alpha val="509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48"/>
            <p:cNvSpPr/>
            <p:nvPr/>
          </p:nvSpPr>
          <p:spPr>
            <a:xfrm>
              <a:off x="6438235" y="3420111"/>
              <a:ext cx="508000" cy="15240"/>
            </a:xfrm>
            <a:custGeom>
              <a:avLst/>
              <a:gdLst/>
              <a:ahLst/>
              <a:cxnLst/>
              <a:rect l="l" t="t" r="r" b="b"/>
              <a:pathLst>
                <a:path w="508000" h="15239">
                  <a:moveTo>
                    <a:pt x="253872" y="0"/>
                  </a:moveTo>
                  <a:lnTo>
                    <a:pt x="173630" y="381"/>
                  </a:lnTo>
                  <a:lnTo>
                    <a:pt x="103939" y="1444"/>
                  </a:lnTo>
                  <a:lnTo>
                    <a:pt x="48983" y="3064"/>
                  </a:lnTo>
                  <a:lnTo>
                    <a:pt x="0" y="7480"/>
                  </a:lnTo>
                  <a:lnTo>
                    <a:pt x="12942" y="9843"/>
                  </a:lnTo>
                  <a:lnTo>
                    <a:pt x="48983" y="11896"/>
                  </a:lnTo>
                  <a:lnTo>
                    <a:pt x="103939" y="13516"/>
                  </a:lnTo>
                  <a:lnTo>
                    <a:pt x="173630" y="14578"/>
                  </a:lnTo>
                  <a:lnTo>
                    <a:pt x="253872" y="14960"/>
                  </a:lnTo>
                  <a:lnTo>
                    <a:pt x="334121" y="14578"/>
                  </a:lnTo>
                  <a:lnTo>
                    <a:pt x="403816" y="13516"/>
                  </a:lnTo>
                  <a:lnTo>
                    <a:pt x="458774" y="11896"/>
                  </a:lnTo>
                  <a:lnTo>
                    <a:pt x="494815" y="9843"/>
                  </a:lnTo>
                  <a:lnTo>
                    <a:pt x="507758" y="7480"/>
                  </a:lnTo>
                  <a:lnTo>
                    <a:pt x="494815" y="5117"/>
                  </a:lnTo>
                  <a:lnTo>
                    <a:pt x="458774" y="3064"/>
                  </a:lnTo>
                  <a:lnTo>
                    <a:pt x="403816" y="1444"/>
                  </a:lnTo>
                  <a:lnTo>
                    <a:pt x="334121" y="381"/>
                  </a:lnTo>
                  <a:lnTo>
                    <a:pt x="253872" y="0"/>
                  </a:lnTo>
                  <a:close/>
                </a:path>
              </a:pathLst>
            </a:custGeom>
            <a:solidFill>
              <a:srgbClr val="C5C7CE">
                <a:alpha val="5294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49"/>
            <p:cNvSpPr/>
            <p:nvPr/>
          </p:nvSpPr>
          <p:spPr>
            <a:xfrm>
              <a:off x="6438808" y="3420413"/>
              <a:ext cx="506730" cy="14604"/>
            </a:xfrm>
            <a:custGeom>
              <a:avLst/>
              <a:gdLst/>
              <a:ahLst/>
              <a:cxnLst/>
              <a:rect l="l" t="t" r="r" b="b"/>
              <a:pathLst>
                <a:path w="506729" h="14604">
                  <a:moveTo>
                    <a:pt x="253212" y="0"/>
                  </a:moveTo>
                  <a:lnTo>
                    <a:pt x="173180" y="365"/>
                  </a:lnTo>
                  <a:lnTo>
                    <a:pt x="103671" y="1384"/>
                  </a:lnTo>
                  <a:lnTo>
                    <a:pt x="48857" y="2937"/>
                  </a:lnTo>
                  <a:lnTo>
                    <a:pt x="0" y="7175"/>
                  </a:lnTo>
                  <a:lnTo>
                    <a:pt x="12909" y="9443"/>
                  </a:lnTo>
                  <a:lnTo>
                    <a:pt x="48857" y="11413"/>
                  </a:lnTo>
                  <a:lnTo>
                    <a:pt x="103671" y="12966"/>
                  </a:lnTo>
                  <a:lnTo>
                    <a:pt x="173180" y="13985"/>
                  </a:lnTo>
                  <a:lnTo>
                    <a:pt x="253212" y="14350"/>
                  </a:lnTo>
                  <a:lnTo>
                    <a:pt x="333245" y="13985"/>
                  </a:lnTo>
                  <a:lnTo>
                    <a:pt x="402754" y="12966"/>
                  </a:lnTo>
                  <a:lnTo>
                    <a:pt x="457568" y="11413"/>
                  </a:lnTo>
                  <a:lnTo>
                    <a:pt x="493515" y="9443"/>
                  </a:lnTo>
                  <a:lnTo>
                    <a:pt x="506425" y="7175"/>
                  </a:lnTo>
                  <a:lnTo>
                    <a:pt x="493515" y="4907"/>
                  </a:lnTo>
                  <a:lnTo>
                    <a:pt x="457568" y="2937"/>
                  </a:lnTo>
                  <a:lnTo>
                    <a:pt x="402754" y="1384"/>
                  </a:lnTo>
                  <a:lnTo>
                    <a:pt x="333245" y="365"/>
                  </a:lnTo>
                  <a:lnTo>
                    <a:pt x="253212" y="0"/>
                  </a:lnTo>
                  <a:close/>
                </a:path>
              </a:pathLst>
            </a:custGeom>
            <a:solidFill>
              <a:srgbClr val="C4C5CC">
                <a:alpha val="5490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50"/>
            <p:cNvSpPr/>
            <p:nvPr/>
          </p:nvSpPr>
          <p:spPr>
            <a:xfrm>
              <a:off x="6439382" y="3420717"/>
              <a:ext cx="505459" cy="13970"/>
            </a:xfrm>
            <a:custGeom>
              <a:avLst/>
              <a:gdLst/>
              <a:ahLst/>
              <a:cxnLst/>
              <a:rect l="l" t="t" r="r" b="b"/>
              <a:pathLst>
                <a:path w="505459" h="13970">
                  <a:moveTo>
                    <a:pt x="252552" y="0"/>
                  </a:moveTo>
                  <a:lnTo>
                    <a:pt x="172724" y="350"/>
                  </a:lnTo>
                  <a:lnTo>
                    <a:pt x="103396" y="1324"/>
                  </a:lnTo>
                  <a:lnTo>
                    <a:pt x="48726" y="2811"/>
                  </a:lnTo>
                  <a:lnTo>
                    <a:pt x="0" y="6870"/>
                  </a:lnTo>
                  <a:lnTo>
                    <a:pt x="12874" y="9043"/>
                  </a:lnTo>
                  <a:lnTo>
                    <a:pt x="48726" y="10929"/>
                  </a:lnTo>
                  <a:lnTo>
                    <a:pt x="103396" y="12416"/>
                  </a:lnTo>
                  <a:lnTo>
                    <a:pt x="172724" y="13391"/>
                  </a:lnTo>
                  <a:lnTo>
                    <a:pt x="252552" y="13741"/>
                  </a:lnTo>
                  <a:lnTo>
                    <a:pt x="332373" y="13391"/>
                  </a:lnTo>
                  <a:lnTo>
                    <a:pt x="401697" y="12416"/>
                  </a:lnTo>
                  <a:lnTo>
                    <a:pt x="456365" y="10929"/>
                  </a:lnTo>
                  <a:lnTo>
                    <a:pt x="492216" y="9043"/>
                  </a:lnTo>
                  <a:lnTo>
                    <a:pt x="505091" y="6870"/>
                  </a:lnTo>
                  <a:lnTo>
                    <a:pt x="492216" y="4697"/>
                  </a:lnTo>
                  <a:lnTo>
                    <a:pt x="456365" y="2811"/>
                  </a:lnTo>
                  <a:lnTo>
                    <a:pt x="401697" y="1324"/>
                  </a:lnTo>
                  <a:lnTo>
                    <a:pt x="332373" y="350"/>
                  </a:lnTo>
                  <a:lnTo>
                    <a:pt x="252552" y="0"/>
                  </a:lnTo>
                  <a:close/>
                </a:path>
              </a:pathLst>
            </a:custGeom>
            <a:solidFill>
              <a:srgbClr val="C2C4CA">
                <a:alpha val="5686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51"/>
            <p:cNvSpPr/>
            <p:nvPr/>
          </p:nvSpPr>
          <p:spPr>
            <a:xfrm>
              <a:off x="6439955" y="3421032"/>
              <a:ext cx="504190" cy="13335"/>
            </a:xfrm>
            <a:custGeom>
              <a:avLst/>
              <a:gdLst/>
              <a:ahLst/>
              <a:cxnLst/>
              <a:rect l="l" t="t" r="r" b="b"/>
              <a:pathLst>
                <a:path w="504190" h="13335">
                  <a:moveTo>
                    <a:pt x="251879" y="0"/>
                  </a:moveTo>
                  <a:lnTo>
                    <a:pt x="172268" y="334"/>
                  </a:lnTo>
                  <a:lnTo>
                    <a:pt x="103125" y="1264"/>
                  </a:lnTo>
                  <a:lnTo>
                    <a:pt x="48599" y="2682"/>
                  </a:lnTo>
                  <a:lnTo>
                    <a:pt x="0" y="6553"/>
                  </a:lnTo>
                  <a:lnTo>
                    <a:pt x="12841" y="8624"/>
                  </a:lnTo>
                  <a:lnTo>
                    <a:pt x="48599" y="10423"/>
                  </a:lnTo>
                  <a:lnTo>
                    <a:pt x="103125" y="11842"/>
                  </a:lnTo>
                  <a:lnTo>
                    <a:pt x="172268" y="12772"/>
                  </a:lnTo>
                  <a:lnTo>
                    <a:pt x="251879" y="13106"/>
                  </a:lnTo>
                  <a:lnTo>
                    <a:pt x="331496" y="12772"/>
                  </a:lnTo>
                  <a:lnTo>
                    <a:pt x="400643" y="11842"/>
                  </a:lnTo>
                  <a:lnTo>
                    <a:pt x="455170" y="10423"/>
                  </a:lnTo>
                  <a:lnTo>
                    <a:pt x="490929" y="8624"/>
                  </a:lnTo>
                  <a:lnTo>
                    <a:pt x="503770" y="6553"/>
                  </a:lnTo>
                  <a:lnTo>
                    <a:pt x="490929" y="4481"/>
                  </a:lnTo>
                  <a:lnTo>
                    <a:pt x="455170" y="2682"/>
                  </a:lnTo>
                  <a:lnTo>
                    <a:pt x="400643" y="1264"/>
                  </a:lnTo>
                  <a:lnTo>
                    <a:pt x="331496" y="334"/>
                  </a:lnTo>
                  <a:lnTo>
                    <a:pt x="251879" y="0"/>
                  </a:lnTo>
                  <a:close/>
                </a:path>
              </a:pathLst>
            </a:custGeom>
            <a:solidFill>
              <a:srgbClr val="BEC2C8">
                <a:alpha val="5882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252"/>
            <p:cNvSpPr/>
            <p:nvPr/>
          </p:nvSpPr>
          <p:spPr>
            <a:xfrm>
              <a:off x="6440528" y="3421334"/>
              <a:ext cx="502920" cy="12700"/>
            </a:xfrm>
            <a:custGeom>
              <a:avLst/>
              <a:gdLst/>
              <a:ahLst/>
              <a:cxnLst/>
              <a:rect l="l" t="t" r="r" b="b"/>
              <a:pathLst>
                <a:path w="502920" h="12700">
                  <a:moveTo>
                    <a:pt x="251218" y="0"/>
                  </a:moveTo>
                  <a:lnTo>
                    <a:pt x="171812" y="318"/>
                  </a:lnTo>
                  <a:lnTo>
                    <a:pt x="102850" y="1204"/>
                  </a:lnTo>
                  <a:lnTo>
                    <a:pt x="48469" y="2556"/>
                  </a:lnTo>
                  <a:lnTo>
                    <a:pt x="0" y="6248"/>
                  </a:lnTo>
                  <a:lnTo>
                    <a:pt x="12806" y="8224"/>
                  </a:lnTo>
                  <a:lnTo>
                    <a:pt x="48469" y="9940"/>
                  </a:lnTo>
                  <a:lnTo>
                    <a:pt x="102850" y="11292"/>
                  </a:lnTo>
                  <a:lnTo>
                    <a:pt x="171812" y="12178"/>
                  </a:lnTo>
                  <a:lnTo>
                    <a:pt x="251218" y="12496"/>
                  </a:lnTo>
                  <a:lnTo>
                    <a:pt x="330624" y="12178"/>
                  </a:lnTo>
                  <a:lnTo>
                    <a:pt x="399586" y="11292"/>
                  </a:lnTo>
                  <a:lnTo>
                    <a:pt x="453967" y="9940"/>
                  </a:lnTo>
                  <a:lnTo>
                    <a:pt x="489630" y="8224"/>
                  </a:lnTo>
                  <a:lnTo>
                    <a:pt x="502437" y="6248"/>
                  </a:lnTo>
                  <a:lnTo>
                    <a:pt x="489630" y="4272"/>
                  </a:lnTo>
                  <a:lnTo>
                    <a:pt x="453967" y="2556"/>
                  </a:lnTo>
                  <a:lnTo>
                    <a:pt x="399586" y="1204"/>
                  </a:lnTo>
                  <a:lnTo>
                    <a:pt x="330624" y="318"/>
                  </a:lnTo>
                  <a:lnTo>
                    <a:pt x="251218" y="0"/>
                  </a:lnTo>
                  <a:close/>
                </a:path>
              </a:pathLst>
            </a:custGeom>
            <a:solidFill>
              <a:srgbClr val="BCC0C6">
                <a:alpha val="6078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53"/>
            <p:cNvSpPr/>
            <p:nvPr/>
          </p:nvSpPr>
          <p:spPr>
            <a:xfrm>
              <a:off x="6441100" y="3421636"/>
              <a:ext cx="501650" cy="12065"/>
            </a:xfrm>
            <a:custGeom>
              <a:avLst/>
              <a:gdLst/>
              <a:ahLst/>
              <a:cxnLst/>
              <a:rect l="l" t="t" r="r" b="b"/>
              <a:pathLst>
                <a:path w="501650" h="12064">
                  <a:moveTo>
                    <a:pt x="250558" y="0"/>
                  </a:moveTo>
                  <a:lnTo>
                    <a:pt x="171362" y="303"/>
                  </a:lnTo>
                  <a:lnTo>
                    <a:pt x="102581" y="1148"/>
                  </a:lnTo>
                  <a:lnTo>
                    <a:pt x="48343" y="2435"/>
                  </a:lnTo>
                  <a:lnTo>
                    <a:pt x="0" y="5943"/>
                  </a:lnTo>
                  <a:lnTo>
                    <a:pt x="12773" y="7819"/>
                  </a:lnTo>
                  <a:lnTo>
                    <a:pt x="48343" y="9451"/>
                  </a:lnTo>
                  <a:lnTo>
                    <a:pt x="102581" y="10738"/>
                  </a:lnTo>
                  <a:lnTo>
                    <a:pt x="171362" y="11583"/>
                  </a:lnTo>
                  <a:lnTo>
                    <a:pt x="250558" y="11887"/>
                  </a:lnTo>
                  <a:lnTo>
                    <a:pt x="329753" y="11583"/>
                  </a:lnTo>
                  <a:lnTo>
                    <a:pt x="398534" y="10738"/>
                  </a:lnTo>
                  <a:lnTo>
                    <a:pt x="452773" y="9451"/>
                  </a:lnTo>
                  <a:lnTo>
                    <a:pt x="488342" y="7819"/>
                  </a:lnTo>
                  <a:lnTo>
                    <a:pt x="501116" y="5943"/>
                  </a:lnTo>
                  <a:lnTo>
                    <a:pt x="488342" y="4067"/>
                  </a:lnTo>
                  <a:lnTo>
                    <a:pt x="452773" y="2435"/>
                  </a:lnTo>
                  <a:lnTo>
                    <a:pt x="398534" y="1148"/>
                  </a:lnTo>
                  <a:lnTo>
                    <a:pt x="329753" y="303"/>
                  </a:lnTo>
                  <a:lnTo>
                    <a:pt x="250558" y="0"/>
                  </a:lnTo>
                  <a:close/>
                </a:path>
              </a:pathLst>
            </a:custGeom>
            <a:solidFill>
              <a:srgbClr val="BABDC5">
                <a:alpha val="6274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54"/>
            <p:cNvSpPr/>
            <p:nvPr/>
          </p:nvSpPr>
          <p:spPr>
            <a:xfrm>
              <a:off x="6441673" y="3421938"/>
              <a:ext cx="500380" cy="11430"/>
            </a:xfrm>
            <a:custGeom>
              <a:avLst/>
              <a:gdLst/>
              <a:ahLst/>
              <a:cxnLst/>
              <a:rect l="l" t="t" r="r" b="b"/>
              <a:pathLst>
                <a:path w="500379" h="11429">
                  <a:moveTo>
                    <a:pt x="249897" y="0"/>
                  </a:moveTo>
                  <a:lnTo>
                    <a:pt x="170907" y="287"/>
                  </a:lnTo>
                  <a:lnTo>
                    <a:pt x="102307" y="1088"/>
                  </a:lnTo>
                  <a:lnTo>
                    <a:pt x="48213" y="2309"/>
                  </a:lnTo>
                  <a:lnTo>
                    <a:pt x="0" y="5638"/>
                  </a:lnTo>
                  <a:lnTo>
                    <a:pt x="12739" y="7420"/>
                  </a:lnTo>
                  <a:lnTo>
                    <a:pt x="48213" y="8967"/>
                  </a:lnTo>
                  <a:lnTo>
                    <a:pt x="102307" y="10188"/>
                  </a:lnTo>
                  <a:lnTo>
                    <a:pt x="170907" y="10989"/>
                  </a:lnTo>
                  <a:lnTo>
                    <a:pt x="249897" y="11277"/>
                  </a:lnTo>
                  <a:lnTo>
                    <a:pt x="328882" y="10989"/>
                  </a:lnTo>
                  <a:lnTo>
                    <a:pt x="397478" y="10188"/>
                  </a:lnTo>
                  <a:lnTo>
                    <a:pt x="451570" y="8967"/>
                  </a:lnTo>
                  <a:lnTo>
                    <a:pt x="487044" y="7420"/>
                  </a:lnTo>
                  <a:lnTo>
                    <a:pt x="499783" y="5638"/>
                  </a:lnTo>
                  <a:lnTo>
                    <a:pt x="487044" y="3857"/>
                  </a:lnTo>
                  <a:lnTo>
                    <a:pt x="451570" y="2309"/>
                  </a:lnTo>
                  <a:lnTo>
                    <a:pt x="397478" y="1088"/>
                  </a:lnTo>
                  <a:lnTo>
                    <a:pt x="328882" y="287"/>
                  </a:lnTo>
                  <a:lnTo>
                    <a:pt x="249897" y="0"/>
                  </a:lnTo>
                  <a:close/>
                </a:path>
              </a:pathLst>
            </a:custGeom>
            <a:solidFill>
              <a:srgbClr val="B8BBC3">
                <a:alpha val="6470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55"/>
            <p:cNvSpPr/>
            <p:nvPr/>
          </p:nvSpPr>
          <p:spPr>
            <a:xfrm>
              <a:off x="6442246" y="3422253"/>
              <a:ext cx="498475" cy="10795"/>
            </a:xfrm>
            <a:custGeom>
              <a:avLst/>
              <a:gdLst/>
              <a:ahLst/>
              <a:cxnLst/>
              <a:rect l="l" t="t" r="r" b="b"/>
              <a:pathLst>
                <a:path w="498475" h="10795">
                  <a:moveTo>
                    <a:pt x="249224" y="0"/>
                  </a:moveTo>
                  <a:lnTo>
                    <a:pt x="170450" y="270"/>
                  </a:lnTo>
                  <a:lnTo>
                    <a:pt x="102036" y="1024"/>
                  </a:lnTo>
                  <a:lnTo>
                    <a:pt x="48086" y="2175"/>
                  </a:lnTo>
                  <a:lnTo>
                    <a:pt x="0" y="5321"/>
                  </a:lnTo>
                  <a:lnTo>
                    <a:pt x="12705" y="7006"/>
                  </a:lnTo>
                  <a:lnTo>
                    <a:pt x="48086" y="8467"/>
                  </a:lnTo>
                  <a:lnTo>
                    <a:pt x="102036" y="9618"/>
                  </a:lnTo>
                  <a:lnTo>
                    <a:pt x="170450" y="10372"/>
                  </a:lnTo>
                  <a:lnTo>
                    <a:pt x="249224" y="10642"/>
                  </a:lnTo>
                  <a:lnTo>
                    <a:pt x="327998" y="10372"/>
                  </a:lnTo>
                  <a:lnTo>
                    <a:pt x="396413" y="9618"/>
                  </a:lnTo>
                  <a:lnTo>
                    <a:pt x="450363" y="8467"/>
                  </a:lnTo>
                  <a:lnTo>
                    <a:pt x="485743" y="7006"/>
                  </a:lnTo>
                  <a:lnTo>
                    <a:pt x="498449" y="5321"/>
                  </a:lnTo>
                  <a:lnTo>
                    <a:pt x="485743" y="3636"/>
                  </a:lnTo>
                  <a:lnTo>
                    <a:pt x="450363" y="2175"/>
                  </a:lnTo>
                  <a:lnTo>
                    <a:pt x="396413" y="1024"/>
                  </a:lnTo>
                  <a:lnTo>
                    <a:pt x="327998" y="270"/>
                  </a:lnTo>
                  <a:lnTo>
                    <a:pt x="249224" y="0"/>
                  </a:lnTo>
                  <a:close/>
                </a:path>
              </a:pathLst>
            </a:custGeom>
            <a:solidFill>
              <a:srgbClr val="B7B9C2">
                <a:alpha val="6666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56"/>
            <p:cNvSpPr/>
            <p:nvPr/>
          </p:nvSpPr>
          <p:spPr>
            <a:xfrm>
              <a:off x="6442819" y="3422557"/>
              <a:ext cx="497205" cy="10160"/>
            </a:xfrm>
            <a:custGeom>
              <a:avLst/>
              <a:gdLst/>
              <a:ahLst/>
              <a:cxnLst/>
              <a:rect l="l" t="t" r="r" b="b"/>
              <a:pathLst>
                <a:path w="497204" h="10160">
                  <a:moveTo>
                    <a:pt x="248564" y="0"/>
                  </a:moveTo>
                  <a:lnTo>
                    <a:pt x="170000" y="255"/>
                  </a:lnTo>
                  <a:lnTo>
                    <a:pt x="101767" y="968"/>
                  </a:lnTo>
                  <a:lnTo>
                    <a:pt x="47959" y="2054"/>
                  </a:lnTo>
                  <a:lnTo>
                    <a:pt x="0" y="5016"/>
                  </a:lnTo>
                  <a:lnTo>
                    <a:pt x="12672" y="6601"/>
                  </a:lnTo>
                  <a:lnTo>
                    <a:pt x="47959" y="7978"/>
                  </a:lnTo>
                  <a:lnTo>
                    <a:pt x="101767" y="9064"/>
                  </a:lnTo>
                  <a:lnTo>
                    <a:pt x="170000" y="9777"/>
                  </a:lnTo>
                  <a:lnTo>
                    <a:pt x="248564" y="10032"/>
                  </a:lnTo>
                  <a:lnTo>
                    <a:pt x="327128" y="9777"/>
                  </a:lnTo>
                  <a:lnTo>
                    <a:pt x="395361" y="9064"/>
                  </a:lnTo>
                  <a:lnTo>
                    <a:pt x="449169" y="7978"/>
                  </a:lnTo>
                  <a:lnTo>
                    <a:pt x="484456" y="6601"/>
                  </a:lnTo>
                  <a:lnTo>
                    <a:pt x="497128" y="5016"/>
                  </a:lnTo>
                  <a:lnTo>
                    <a:pt x="484456" y="3431"/>
                  </a:lnTo>
                  <a:lnTo>
                    <a:pt x="449169" y="2054"/>
                  </a:lnTo>
                  <a:lnTo>
                    <a:pt x="395361" y="968"/>
                  </a:lnTo>
                  <a:lnTo>
                    <a:pt x="327128" y="255"/>
                  </a:lnTo>
                  <a:lnTo>
                    <a:pt x="248564" y="0"/>
                  </a:lnTo>
                  <a:close/>
                </a:path>
              </a:pathLst>
            </a:custGeom>
            <a:solidFill>
              <a:srgbClr val="B5B8C0">
                <a:alpha val="6862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57"/>
            <p:cNvSpPr/>
            <p:nvPr/>
          </p:nvSpPr>
          <p:spPr>
            <a:xfrm>
              <a:off x="6443391" y="3422859"/>
              <a:ext cx="495934" cy="9525"/>
            </a:xfrm>
            <a:custGeom>
              <a:avLst/>
              <a:gdLst/>
              <a:ahLst/>
              <a:cxnLst/>
              <a:rect l="l" t="t" r="r" b="b"/>
              <a:pathLst>
                <a:path w="495934" h="9525">
                  <a:moveTo>
                    <a:pt x="247904" y="0"/>
                  </a:moveTo>
                  <a:lnTo>
                    <a:pt x="169545" y="240"/>
                  </a:lnTo>
                  <a:lnTo>
                    <a:pt x="101492" y="908"/>
                  </a:lnTo>
                  <a:lnTo>
                    <a:pt x="47829" y="1928"/>
                  </a:lnTo>
                  <a:lnTo>
                    <a:pt x="0" y="4711"/>
                  </a:lnTo>
                  <a:lnTo>
                    <a:pt x="12637" y="6201"/>
                  </a:lnTo>
                  <a:lnTo>
                    <a:pt x="47829" y="7494"/>
                  </a:lnTo>
                  <a:lnTo>
                    <a:pt x="101492" y="8514"/>
                  </a:lnTo>
                  <a:lnTo>
                    <a:pt x="169545" y="9183"/>
                  </a:lnTo>
                  <a:lnTo>
                    <a:pt x="247904" y="9423"/>
                  </a:lnTo>
                  <a:lnTo>
                    <a:pt x="326256" y="9183"/>
                  </a:lnTo>
                  <a:lnTo>
                    <a:pt x="394305" y="8514"/>
                  </a:lnTo>
                  <a:lnTo>
                    <a:pt x="447966" y="7494"/>
                  </a:lnTo>
                  <a:lnTo>
                    <a:pt x="483157" y="6201"/>
                  </a:lnTo>
                  <a:lnTo>
                    <a:pt x="495795" y="4711"/>
                  </a:lnTo>
                  <a:lnTo>
                    <a:pt x="483157" y="3221"/>
                  </a:lnTo>
                  <a:lnTo>
                    <a:pt x="447966" y="1928"/>
                  </a:lnTo>
                  <a:lnTo>
                    <a:pt x="394305" y="908"/>
                  </a:lnTo>
                  <a:lnTo>
                    <a:pt x="326256" y="240"/>
                  </a:lnTo>
                  <a:lnTo>
                    <a:pt x="247904" y="0"/>
                  </a:lnTo>
                  <a:close/>
                </a:path>
              </a:pathLst>
            </a:custGeom>
            <a:solidFill>
              <a:srgbClr val="B3B6BD">
                <a:alpha val="7058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58"/>
            <p:cNvSpPr/>
            <p:nvPr/>
          </p:nvSpPr>
          <p:spPr>
            <a:xfrm>
              <a:off x="6449720" y="3423767"/>
              <a:ext cx="483234" cy="7620"/>
            </a:xfrm>
            <a:custGeom>
              <a:avLst/>
              <a:gdLst/>
              <a:ahLst/>
              <a:cxnLst/>
              <a:rect l="l" t="t" r="r" b="b"/>
              <a:pathLst>
                <a:path w="483234" h="7620">
                  <a:moveTo>
                    <a:pt x="482942" y="2540"/>
                  </a:moveTo>
                  <a:lnTo>
                    <a:pt x="461073" y="2540"/>
                  </a:lnTo>
                  <a:lnTo>
                    <a:pt x="461073" y="1270"/>
                  </a:lnTo>
                  <a:lnTo>
                    <a:pt x="408355" y="1270"/>
                  </a:lnTo>
                  <a:lnTo>
                    <a:pt x="408355" y="0"/>
                  </a:lnTo>
                  <a:lnTo>
                    <a:pt x="74587" y="0"/>
                  </a:lnTo>
                  <a:lnTo>
                    <a:pt x="74587" y="1270"/>
                  </a:lnTo>
                  <a:lnTo>
                    <a:pt x="21869" y="1270"/>
                  </a:lnTo>
                  <a:lnTo>
                    <a:pt x="21869" y="254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21869" y="5080"/>
                  </a:lnTo>
                  <a:lnTo>
                    <a:pt x="21869" y="6350"/>
                  </a:lnTo>
                  <a:lnTo>
                    <a:pt x="74587" y="6350"/>
                  </a:lnTo>
                  <a:lnTo>
                    <a:pt x="74587" y="7620"/>
                  </a:lnTo>
                  <a:lnTo>
                    <a:pt x="408355" y="7620"/>
                  </a:lnTo>
                  <a:lnTo>
                    <a:pt x="408355" y="6350"/>
                  </a:lnTo>
                  <a:lnTo>
                    <a:pt x="461073" y="6350"/>
                  </a:lnTo>
                  <a:lnTo>
                    <a:pt x="461073" y="5080"/>
                  </a:lnTo>
                  <a:lnTo>
                    <a:pt x="482942" y="5080"/>
                  </a:lnTo>
                  <a:lnTo>
                    <a:pt x="482942" y="3810"/>
                  </a:lnTo>
                  <a:lnTo>
                    <a:pt x="482942" y="2540"/>
                  </a:lnTo>
                  <a:close/>
                </a:path>
              </a:pathLst>
            </a:custGeom>
            <a:solidFill>
              <a:srgbClr val="B0B4BB">
                <a:alpha val="7254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59"/>
            <p:cNvSpPr/>
            <p:nvPr/>
          </p:nvSpPr>
          <p:spPr>
            <a:xfrm>
              <a:off x="6450698" y="3423767"/>
              <a:ext cx="481330" cy="7620"/>
            </a:xfrm>
            <a:custGeom>
              <a:avLst/>
              <a:gdLst/>
              <a:ahLst/>
              <a:cxnLst/>
              <a:rect l="l" t="t" r="r" b="b"/>
              <a:pathLst>
                <a:path w="481329" h="7620">
                  <a:moveTo>
                    <a:pt x="480796" y="2540"/>
                  </a:moveTo>
                  <a:lnTo>
                    <a:pt x="455333" y="2540"/>
                  </a:lnTo>
                  <a:lnTo>
                    <a:pt x="455333" y="1270"/>
                  </a:lnTo>
                  <a:lnTo>
                    <a:pt x="393623" y="1270"/>
                  </a:lnTo>
                  <a:lnTo>
                    <a:pt x="393623" y="0"/>
                  </a:lnTo>
                  <a:lnTo>
                    <a:pt x="87185" y="0"/>
                  </a:lnTo>
                  <a:lnTo>
                    <a:pt x="87185" y="1270"/>
                  </a:lnTo>
                  <a:lnTo>
                    <a:pt x="25476" y="1270"/>
                  </a:lnTo>
                  <a:lnTo>
                    <a:pt x="25476" y="254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25476" y="5080"/>
                  </a:lnTo>
                  <a:lnTo>
                    <a:pt x="25476" y="6350"/>
                  </a:lnTo>
                  <a:lnTo>
                    <a:pt x="87185" y="6350"/>
                  </a:lnTo>
                  <a:lnTo>
                    <a:pt x="87185" y="7620"/>
                  </a:lnTo>
                  <a:lnTo>
                    <a:pt x="393623" y="7620"/>
                  </a:lnTo>
                  <a:lnTo>
                    <a:pt x="393623" y="6350"/>
                  </a:lnTo>
                  <a:lnTo>
                    <a:pt x="455333" y="6350"/>
                  </a:lnTo>
                  <a:lnTo>
                    <a:pt x="455333" y="5080"/>
                  </a:lnTo>
                  <a:lnTo>
                    <a:pt x="480796" y="5080"/>
                  </a:lnTo>
                  <a:lnTo>
                    <a:pt x="480796" y="3810"/>
                  </a:lnTo>
                  <a:lnTo>
                    <a:pt x="480796" y="2540"/>
                  </a:lnTo>
                  <a:close/>
                </a:path>
              </a:pathLst>
            </a:custGeom>
            <a:solidFill>
              <a:srgbClr val="AEB1B9">
                <a:alpha val="7451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60"/>
            <p:cNvSpPr/>
            <p:nvPr/>
          </p:nvSpPr>
          <p:spPr>
            <a:xfrm>
              <a:off x="6451778" y="3423754"/>
              <a:ext cx="478790" cy="7620"/>
            </a:xfrm>
            <a:custGeom>
              <a:avLst/>
              <a:gdLst/>
              <a:ahLst/>
              <a:cxnLst/>
              <a:rect l="l" t="t" r="r" b="b"/>
              <a:pathLst>
                <a:path w="478790" h="7620">
                  <a:moveTo>
                    <a:pt x="478459" y="2540"/>
                  </a:moveTo>
                  <a:lnTo>
                    <a:pt x="448678" y="2540"/>
                  </a:lnTo>
                  <a:lnTo>
                    <a:pt x="448678" y="1270"/>
                  </a:lnTo>
                  <a:lnTo>
                    <a:pt x="369074" y="1270"/>
                  </a:lnTo>
                  <a:lnTo>
                    <a:pt x="369074" y="0"/>
                  </a:lnTo>
                  <a:lnTo>
                    <a:pt x="109385" y="0"/>
                  </a:lnTo>
                  <a:lnTo>
                    <a:pt x="109385" y="1270"/>
                  </a:lnTo>
                  <a:lnTo>
                    <a:pt x="29781" y="1270"/>
                  </a:lnTo>
                  <a:lnTo>
                    <a:pt x="29781" y="254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29781" y="5080"/>
                  </a:lnTo>
                  <a:lnTo>
                    <a:pt x="29781" y="6350"/>
                  </a:lnTo>
                  <a:lnTo>
                    <a:pt x="109385" y="6350"/>
                  </a:lnTo>
                  <a:lnTo>
                    <a:pt x="109385" y="7620"/>
                  </a:lnTo>
                  <a:lnTo>
                    <a:pt x="369074" y="7620"/>
                  </a:lnTo>
                  <a:lnTo>
                    <a:pt x="369074" y="6350"/>
                  </a:lnTo>
                  <a:lnTo>
                    <a:pt x="448678" y="6350"/>
                  </a:lnTo>
                  <a:lnTo>
                    <a:pt x="448678" y="5080"/>
                  </a:lnTo>
                  <a:lnTo>
                    <a:pt x="478459" y="5080"/>
                  </a:lnTo>
                  <a:lnTo>
                    <a:pt x="478459" y="3810"/>
                  </a:lnTo>
                  <a:lnTo>
                    <a:pt x="478459" y="2540"/>
                  </a:lnTo>
                  <a:close/>
                </a:path>
              </a:pathLst>
            </a:custGeom>
            <a:solidFill>
              <a:srgbClr val="ACAFB8">
                <a:alpha val="7646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61"/>
            <p:cNvSpPr/>
            <p:nvPr/>
          </p:nvSpPr>
          <p:spPr>
            <a:xfrm>
              <a:off x="6452908" y="3423754"/>
              <a:ext cx="476250" cy="7620"/>
            </a:xfrm>
            <a:custGeom>
              <a:avLst/>
              <a:gdLst/>
              <a:ahLst/>
              <a:cxnLst/>
              <a:rect l="l" t="t" r="r" b="b"/>
              <a:pathLst>
                <a:path w="476250" h="7620">
                  <a:moveTo>
                    <a:pt x="476021" y="2540"/>
                  </a:moveTo>
                  <a:lnTo>
                    <a:pt x="441198" y="2540"/>
                  </a:lnTo>
                  <a:lnTo>
                    <a:pt x="441198" y="1270"/>
                  </a:lnTo>
                  <a:lnTo>
                    <a:pt x="331355" y="1270"/>
                  </a:lnTo>
                  <a:lnTo>
                    <a:pt x="331355" y="0"/>
                  </a:lnTo>
                  <a:lnTo>
                    <a:pt x="144665" y="0"/>
                  </a:lnTo>
                  <a:lnTo>
                    <a:pt x="144665" y="1270"/>
                  </a:lnTo>
                  <a:lnTo>
                    <a:pt x="34823" y="1270"/>
                  </a:lnTo>
                  <a:lnTo>
                    <a:pt x="34823" y="254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34823" y="5080"/>
                  </a:lnTo>
                  <a:lnTo>
                    <a:pt x="34823" y="6350"/>
                  </a:lnTo>
                  <a:lnTo>
                    <a:pt x="144665" y="6350"/>
                  </a:lnTo>
                  <a:lnTo>
                    <a:pt x="144665" y="7620"/>
                  </a:lnTo>
                  <a:lnTo>
                    <a:pt x="331355" y="7620"/>
                  </a:lnTo>
                  <a:lnTo>
                    <a:pt x="331355" y="6350"/>
                  </a:lnTo>
                  <a:lnTo>
                    <a:pt x="441198" y="6350"/>
                  </a:lnTo>
                  <a:lnTo>
                    <a:pt x="441198" y="5080"/>
                  </a:lnTo>
                  <a:lnTo>
                    <a:pt x="476021" y="5080"/>
                  </a:lnTo>
                  <a:lnTo>
                    <a:pt x="476021" y="3810"/>
                  </a:lnTo>
                  <a:lnTo>
                    <a:pt x="476021" y="2540"/>
                  </a:lnTo>
                  <a:close/>
                </a:path>
              </a:pathLst>
            </a:custGeom>
            <a:solidFill>
              <a:srgbClr val="AAADB7">
                <a:alpha val="7843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262"/>
            <p:cNvSpPr/>
            <p:nvPr/>
          </p:nvSpPr>
          <p:spPr>
            <a:xfrm>
              <a:off x="6454152" y="3425024"/>
              <a:ext cx="473709" cy="5080"/>
            </a:xfrm>
            <a:custGeom>
              <a:avLst/>
              <a:gdLst/>
              <a:ahLst/>
              <a:cxnLst/>
              <a:rect l="l" t="t" r="r" b="b"/>
              <a:pathLst>
                <a:path w="473709" h="5079">
                  <a:moveTo>
                    <a:pt x="473354" y="1270"/>
                  </a:moveTo>
                  <a:lnTo>
                    <a:pt x="431368" y="1270"/>
                  </a:lnTo>
                  <a:lnTo>
                    <a:pt x="431368" y="0"/>
                  </a:lnTo>
                  <a:lnTo>
                    <a:pt x="41973" y="0"/>
                  </a:lnTo>
                  <a:lnTo>
                    <a:pt x="41973" y="127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41973" y="3810"/>
                  </a:lnTo>
                  <a:lnTo>
                    <a:pt x="41973" y="5080"/>
                  </a:lnTo>
                  <a:lnTo>
                    <a:pt x="431368" y="5080"/>
                  </a:lnTo>
                  <a:lnTo>
                    <a:pt x="431368" y="3810"/>
                  </a:lnTo>
                  <a:lnTo>
                    <a:pt x="473354" y="3810"/>
                  </a:lnTo>
                  <a:lnTo>
                    <a:pt x="473354" y="2540"/>
                  </a:lnTo>
                  <a:lnTo>
                    <a:pt x="473354" y="1270"/>
                  </a:lnTo>
                  <a:close/>
                </a:path>
              </a:pathLst>
            </a:custGeom>
            <a:solidFill>
              <a:srgbClr val="A8ACB5">
                <a:alpha val="8039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263"/>
            <p:cNvSpPr/>
            <p:nvPr/>
          </p:nvSpPr>
          <p:spPr>
            <a:xfrm>
              <a:off x="6455575" y="3425024"/>
              <a:ext cx="470534" cy="5080"/>
            </a:xfrm>
            <a:custGeom>
              <a:avLst/>
              <a:gdLst/>
              <a:ahLst/>
              <a:cxnLst/>
              <a:rect l="l" t="t" r="r" b="b"/>
              <a:pathLst>
                <a:path w="470534" h="5079">
                  <a:moveTo>
                    <a:pt x="470319" y="1270"/>
                  </a:moveTo>
                  <a:lnTo>
                    <a:pt x="413346" y="1270"/>
                  </a:lnTo>
                  <a:lnTo>
                    <a:pt x="413346" y="0"/>
                  </a:lnTo>
                  <a:lnTo>
                    <a:pt x="56972" y="0"/>
                  </a:lnTo>
                  <a:lnTo>
                    <a:pt x="56972" y="127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56972" y="3810"/>
                  </a:lnTo>
                  <a:lnTo>
                    <a:pt x="56972" y="5080"/>
                  </a:lnTo>
                  <a:lnTo>
                    <a:pt x="413346" y="5080"/>
                  </a:lnTo>
                  <a:lnTo>
                    <a:pt x="413346" y="3810"/>
                  </a:lnTo>
                  <a:lnTo>
                    <a:pt x="470319" y="3810"/>
                  </a:lnTo>
                  <a:lnTo>
                    <a:pt x="470319" y="2540"/>
                  </a:lnTo>
                  <a:lnTo>
                    <a:pt x="470319" y="1270"/>
                  </a:lnTo>
                  <a:close/>
                </a:path>
              </a:pathLst>
            </a:custGeom>
            <a:solidFill>
              <a:srgbClr val="A6AAB3">
                <a:alpha val="8235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264"/>
            <p:cNvSpPr/>
            <p:nvPr/>
          </p:nvSpPr>
          <p:spPr>
            <a:xfrm>
              <a:off x="6457150" y="3425024"/>
              <a:ext cx="467359" cy="5080"/>
            </a:xfrm>
            <a:custGeom>
              <a:avLst/>
              <a:gdLst/>
              <a:ahLst/>
              <a:cxnLst/>
              <a:rect l="l" t="t" r="r" b="b"/>
              <a:pathLst>
                <a:path w="467359" h="5079">
                  <a:moveTo>
                    <a:pt x="466979" y="1270"/>
                  </a:moveTo>
                  <a:lnTo>
                    <a:pt x="391934" y="1270"/>
                  </a:lnTo>
                  <a:lnTo>
                    <a:pt x="391934" y="0"/>
                  </a:lnTo>
                  <a:lnTo>
                    <a:pt x="75044" y="0"/>
                  </a:lnTo>
                  <a:lnTo>
                    <a:pt x="75044" y="127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75044" y="3810"/>
                  </a:lnTo>
                  <a:lnTo>
                    <a:pt x="75044" y="5080"/>
                  </a:lnTo>
                  <a:lnTo>
                    <a:pt x="391934" y="5080"/>
                  </a:lnTo>
                  <a:lnTo>
                    <a:pt x="391934" y="3810"/>
                  </a:lnTo>
                  <a:lnTo>
                    <a:pt x="466979" y="3810"/>
                  </a:lnTo>
                  <a:lnTo>
                    <a:pt x="466979" y="2540"/>
                  </a:lnTo>
                  <a:lnTo>
                    <a:pt x="466979" y="1270"/>
                  </a:lnTo>
                  <a:close/>
                </a:path>
              </a:pathLst>
            </a:custGeom>
            <a:solidFill>
              <a:srgbClr val="A3A8B0">
                <a:alpha val="8431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65"/>
            <p:cNvSpPr/>
            <p:nvPr/>
          </p:nvSpPr>
          <p:spPr>
            <a:xfrm>
              <a:off x="6459106" y="3425012"/>
              <a:ext cx="462915" cy="5080"/>
            </a:xfrm>
            <a:custGeom>
              <a:avLst/>
              <a:gdLst/>
              <a:ahLst/>
              <a:cxnLst/>
              <a:rect l="l" t="t" r="r" b="b"/>
              <a:pathLst>
                <a:path w="462915" h="5079">
                  <a:moveTo>
                    <a:pt x="462902" y="1270"/>
                  </a:moveTo>
                  <a:lnTo>
                    <a:pt x="340944" y="1270"/>
                  </a:lnTo>
                  <a:lnTo>
                    <a:pt x="340944" y="0"/>
                  </a:lnTo>
                  <a:lnTo>
                    <a:pt x="121945" y="0"/>
                  </a:lnTo>
                  <a:lnTo>
                    <a:pt x="121945" y="127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121945" y="3810"/>
                  </a:lnTo>
                  <a:lnTo>
                    <a:pt x="121945" y="5080"/>
                  </a:lnTo>
                  <a:lnTo>
                    <a:pt x="340944" y="5080"/>
                  </a:lnTo>
                  <a:lnTo>
                    <a:pt x="340944" y="3810"/>
                  </a:lnTo>
                  <a:lnTo>
                    <a:pt x="462902" y="3810"/>
                  </a:lnTo>
                  <a:lnTo>
                    <a:pt x="462902" y="2540"/>
                  </a:lnTo>
                  <a:lnTo>
                    <a:pt x="462902" y="1270"/>
                  </a:lnTo>
                  <a:close/>
                </a:path>
              </a:pathLst>
            </a:custGeom>
            <a:solidFill>
              <a:srgbClr val="A1A6AF">
                <a:alpha val="8627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66"/>
            <p:cNvSpPr/>
            <p:nvPr/>
          </p:nvSpPr>
          <p:spPr>
            <a:xfrm>
              <a:off x="6462471" y="3426282"/>
              <a:ext cx="456565" cy="2540"/>
            </a:xfrm>
            <a:custGeom>
              <a:avLst/>
              <a:gdLst/>
              <a:ahLst/>
              <a:cxnLst/>
              <a:rect l="l" t="t" r="r" b="b"/>
              <a:pathLst>
                <a:path w="456565" h="2539">
                  <a:moveTo>
                    <a:pt x="455993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455993" y="2540"/>
                  </a:lnTo>
                  <a:lnTo>
                    <a:pt x="455993" y="1270"/>
                  </a:lnTo>
                  <a:lnTo>
                    <a:pt x="455993" y="0"/>
                  </a:lnTo>
                  <a:close/>
                </a:path>
              </a:pathLst>
            </a:custGeom>
            <a:solidFill>
              <a:srgbClr val="9FA3AD">
                <a:alpha val="8823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67"/>
            <p:cNvSpPr/>
            <p:nvPr/>
          </p:nvSpPr>
          <p:spPr>
            <a:xfrm>
              <a:off x="6470980" y="3426282"/>
              <a:ext cx="438784" cy="2540"/>
            </a:xfrm>
            <a:custGeom>
              <a:avLst/>
              <a:gdLst/>
              <a:ahLst/>
              <a:cxnLst/>
              <a:rect l="l" t="t" r="r" b="b"/>
              <a:pathLst>
                <a:path w="438784" h="2539">
                  <a:moveTo>
                    <a:pt x="438772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438772" y="2540"/>
                  </a:lnTo>
                  <a:lnTo>
                    <a:pt x="438772" y="1270"/>
                  </a:lnTo>
                  <a:lnTo>
                    <a:pt x="438772" y="0"/>
                  </a:lnTo>
                  <a:close/>
                </a:path>
              </a:pathLst>
            </a:custGeom>
            <a:solidFill>
              <a:srgbClr val="9EA1AC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68"/>
            <p:cNvSpPr/>
            <p:nvPr/>
          </p:nvSpPr>
          <p:spPr>
            <a:xfrm>
              <a:off x="6491630" y="3426282"/>
              <a:ext cx="397510" cy="2540"/>
            </a:xfrm>
            <a:custGeom>
              <a:avLst/>
              <a:gdLst/>
              <a:ahLst/>
              <a:cxnLst/>
              <a:rect l="l" t="t" r="r" b="b"/>
              <a:pathLst>
                <a:path w="397509" h="2539">
                  <a:moveTo>
                    <a:pt x="397294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397294" y="2540"/>
                  </a:lnTo>
                  <a:lnTo>
                    <a:pt x="397294" y="1270"/>
                  </a:lnTo>
                  <a:lnTo>
                    <a:pt x="397294" y="0"/>
                  </a:lnTo>
                  <a:close/>
                </a:path>
              </a:pathLst>
            </a:custGeom>
            <a:solidFill>
              <a:srgbClr val="9B9FAA">
                <a:alpha val="9215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69"/>
            <p:cNvSpPr/>
            <p:nvPr/>
          </p:nvSpPr>
          <p:spPr>
            <a:xfrm>
              <a:off x="6509855" y="3426282"/>
              <a:ext cx="360680" cy="2540"/>
            </a:xfrm>
            <a:custGeom>
              <a:avLst/>
              <a:gdLst/>
              <a:ahLst/>
              <a:cxnLst/>
              <a:rect l="l" t="t" r="r" b="b"/>
              <a:pathLst>
                <a:path w="360679" h="2539">
                  <a:moveTo>
                    <a:pt x="360667" y="0"/>
                  </a:moveTo>
                  <a:lnTo>
                    <a:pt x="7874" y="0"/>
                  </a:lnTo>
                  <a:lnTo>
                    <a:pt x="7874" y="127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352806" y="2540"/>
                  </a:lnTo>
                  <a:lnTo>
                    <a:pt x="352806" y="1270"/>
                  </a:lnTo>
                  <a:lnTo>
                    <a:pt x="360667" y="1270"/>
                  </a:lnTo>
                  <a:lnTo>
                    <a:pt x="360667" y="0"/>
                  </a:lnTo>
                  <a:close/>
                </a:path>
              </a:pathLst>
            </a:custGeom>
            <a:solidFill>
              <a:srgbClr val="999EA8">
                <a:alpha val="9411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70"/>
            <p:cNvSpPr/>
            <p:nvPr/>
          </p:nvSpPr>
          <p:spPr>
            <a:xfrm>
              <a:off x="6450840" y="3426878"/>
              <a:ext cx="478790" cy="1905"/>
            </a:xfrm>
            <a:custGeom>
              <a:avLst/>
              <a:gdLst/>
              <a:ahLst/>
              <a:cxnLst/>
              <a:rect l="l" t="t" r="r" b="b"/>
              <a:pathLst>
                <a:path w="478790" h="1904">
                  <a:moveTo>
                    <a:pt x="314888" y="0"/>
                  </a:moveTo>
                  <a:lnTo>
                    <a:pt x="46165" y="251"/>
                  </a:lnTo>
                  <a:lnTo>
                    <a:pt x="0" y="662"/>
                  </a:lnTo>
                  <a:lnTo>
                    <a:pt x="12198" y="881"/>
                  </a:lnTo>
                  <a:lnTo>
                    <a:pt x="163641" y="1324"/>
                  </a:lnTo>
                  <a:lnTo>
                    <a:pt x="432359" y="1072"/>
                  </a:lnTo>
                  <a:lnTo>
                    <a:pt x="478523" y="662"/>
                  </a:lnTo>
                  <a:lnTo>
                    <a:pt x="466325" y="443"/>
                  </a:lnTo>
                  <a:lnTo>
                    <a:pt x="314888" y="0"/>
                  </a:lnTo>
                  <a:close/>
                </a:path>
              </a:pathLst>
            </a:custGeom>
            <a:solidFill>
              <a:srgbClr val="969CA7">
                <a:alpha val="9607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71"/>
            <p:cNvSpPr/>
            <p:nvPr/>
          </p:nvSpPr>
          <p:spPr>
            <a:xfrm>
              <a:off x="6451413" y="3427538"/>
              <a:ext cx="477520" cy="0"/>
            </a:xfrm>
            <a:custGeom>
              <a:avLst/>
              <a:gdLst/>
              <a:ahLst/>
              <a:cxnLst/>
              <a:rect l="l" t="t" r="r" b="b"/>
              <a:pathLst>
                <a:path w="477520">
                  <a:moveTo>
                    <a:pt x="477202" y="0"/>
                  </a:moveTo>
                  <a:lnTo>
                    <a:pt x="0" y="0"/>
                  </a:lnTo>
                  <a:lnTo>
                    <a:pt x="477202" y="0"/>
                  </a:lnTo>
                  <a:close/>
                </a:path>
              </a:pathLst>
            </a:custGeom>
            <a:solidFill>
              <a:srgbClr val="949AA4">
                <a:alpha val="9803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272"/>
            <p:cNvSpPr/>
            <p:nvPr/>
          </p:nvSpPr>
          <p:spPr>
            <a:xfrm>
              <a:off x="6451985" y="3427535"/>
              <a:ext cx="476250" cy="0"/>
            </a:xfrm>
            <a:custGeom>
              <a:avLst/>
              <a:gdLst/>
              <a:ahLst/>
              <a:cxnLst/>
              <a:rect l="l" t="t" r="r" b="b"/>
              <a:pathLst>
                <a:path w="476250">
                  <a:moveTo>
                    <a:pt x="475869" y="0"/>
                  </a:moveTo>
                  <a:lnTo>
                    <a:pt x="0" y="0"/>
                  </a:lnTo>
                  <a:lnTo>
                    <a:pt x="475869" y="0"/>
                  </a:lnTo>
                  <a:close/>
                </a:path>
              </a:pathLst>
            </a:custGeom>
            <a:solidFill>
              <a:srgbClr val="9297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3" name="object 273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6455917" y="3122790"/>
              <a:ext cx="427316" cy="221145"/>
            </a:xfrm>
            <a:prstGeom prst="rect">
              <a:avLst/>
            </a:prstGeom>
          </p:spPr>
        </p:pic>
        <p:sp>
          <p:nvSpPr>
            <p:cNvPr id="274" name="object 274"/>
            <p:cNvSpPr/>
            <p:nvPr/>
          </p:nvSpPr>
          <p:spPr>
            <a:xfrm>
              <a:off x="6636974" y="3201261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48806" y="0"/>
                  </a:moveTo>
                  <a:lnTo>
                    <a:pt x="2082" y="0"/>
                  </a:lnTo>
                  <a:lnTo>
                    <a:pt x="0" y="2082"/>
                  </a:lnTo>
                  <a:lnTo>
                    <a:pt x="0" y="48806"/>
                  </a:lnTo>
                  <a:lnTo>
                    <a:pt x="850" y="52793"/>
                  </a:lnTo>
                  <a:lnTo>
                    <a:pt x="1892" y="55105"/>
                  </a:lnTo>
                  <a:lnTo>
                    <a:pt x="6883" y="60109"/>
                  </a:lnTo>
                  <a:lnTo>
                    <a:pt x="9207" y="61137"/>
                  </a:lnTo>
                  <a:lnTo>
                    <a:pt x="13195" y="61988"/>
                  </a:lnTo>
                  <a:lnTo>
                    <a:pt x="59918" y="61988"/>
                  </a:lnTo>
                  <a:lnTo>
                    <a:pt x="62001" y="59905"/>
                  </a:lnTo>
                  <a:lnTo>
                    <a:pt x="62001" y="41173"/>
                  </a:lnTo>
                  <a:lnTo>
                    <a:pt x="25374" y="41173"/>
                  </a:lnTo>
                  <a:lnTo>
                    <a:pt x="20828" y="36626"/>
                  </a:lnTo>
                  <a:lnTo>
                    <a:pt x="20828" y="25374"/>
                  </a:lnTo>
                  <a:lnTo>
                    <a:pt x="25374" y="20815"/>
                  </a:lnTo>
                  <a:lnTo>
                    <a:pt x="62001" y="20815"/>
                  </a:lnTo>
                  <a:lnTo>
                    <a:pt x="62001" y="13182"/>
                  </a:lnTo>
                  <a:lnTo>
                    <a:pt x="61150" y="9207"/>
                  </a:lnTo>
                  <a:lnTo>
                    <a:pt x="60109" y="6883"/>
                  </a:lnTo>
                  <a:lnTo>
                    <a:pt x="55118" y="1892"/>
                  </a:lnTo>
                  <a:lnTo>
                    <a:pt x="52793" y="850"/>
                  </a:lnTo>
                  <a:lnTo>
                    <a:pt x="48806" y="0"/>
                  </a:lnTo>
                  <a:close/>
                </a:path>
                <a:path w="62229" h="62229">
                  <a:moveTo>
                    <a:pt x="62001" y="20815"/>
                  </a:moveTo>
                  <a:lnTo>
                    <a:pt x="36614" y="20815"/>
                  </a:lnTo>
                  <a:lnTo>
                    <a:pt x="41173" y="25374"/>
                  </a:lnTo>
                  <a:lnTo>
                    <a:pt x="41173" y="36626"/>
                  </a:lnTo>
                  <a:lnTo>
                    <a:pt x="36614" y="41173"/>
                  </a:lnTo>
                  <a:lnTo>
                    <a:pt x="62001" y="41173"/>
                  </a:lnTo>
                  <a:lnTo>
                    <a:pt x="62001" y="20815"/>
                  </a:lnTo>
                  <a:close/>
                </a:path>
              </a:pathLst>
            </a:custGeom>
            <a:solidFill>
              <a:srgbClr val="FFFFFF">
                <a:alpha val="43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5" name="object 275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6481318" y="3105098"/>
              <a:ext cx="376504" cy="17691"/>
            </a:xfrm>
            <a:prstGeom prst="rect">
              <a:avLst/>
            </a:prstGeom>
          </p:spPr>
        </p:pic>
        <p:sp>
          <p:nvSpPr>
            <p:cNvPr id="276" name="object 276"/>
            <p:cNvSpPr/>
            <p:nvPr/>
          </p:nvSpPr>
          <p:spPr>
            <a:xfrm>
              <a:off x="6456349" y="3414450"/>
              <a:ext cx="467359" cy="15875"/>
            </a:xfrm>
            <a:custGeom>
              <a:avLst/>
              <a:gdLst/>
              <a:ahLst/>
              <a:cxnLst/>
              <a:rect l="l" t="t" r="r" b="b"/>
              <a:pathLst>
                <a:path w="467359" h="15875">
                  <a:moveTo>
                    <a:pt x="464489" y="0"/>
                  </a:moveTo>
                  <a:lnTo>
                    <a:pt x="2654" y="0"/>
                  </a:lnTo>
                  <a:lnTo>
                    <a:pt x="0" y="2666"/>
                  </a:lnTo>
                  <a:lnTo>
                    <a:pt x="0" y="12826"/>
                  </a:lnTo>
                  <a:lnTo>
                    <a:pt x="2654" y="15481"/>
                  </a:lnTo>
                  <a:lnTo>
                    <a:pt x="461238" y="15481"/>
                  </a:lnTo>
                  <a:lnTo>
                    <a:pt x="464489" y="15481"/>
                  </a:lnTo>
                  <a:lnTo>
                    <a:pt x="467144" y="12826"/>
                  </a:lnTo>
                  <a:lnTo>
                    <a:pt x="467144" y="2666"/>
                  </a:lnTo>
                  <a:lnTo>
                    <a:pt x="464489" y="0"/>
                  </a:lnTo>
                  <a:close/>
                </a:path>
              </a:pathLst>
            </a:custGeom>
            <a:solidFill>
              <a:srgbClr val="3C3C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7" name="object 277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6456349" y="3412172"/>
              <a:ext cx="467144" cy="15481"/>
            </a:xfrm>
            <a:prstGeom prst="rect">
              <a:avLst/>
            </a:prstGeom>
          </p:spPr>
        </p:pic>
        <p:sp>
          <p:nvSpPr>
            <p:cNvPr id="278" name="object 278"/>
            <p:cNvSpPr/>
            <p:nvPr/>
          </p:nvSpPr>
          <p:spPr>
            <a:xfrm>
              <a:off x="6835737" y="3496068"/>
              <a:ext cx="64135" cy="64135"/>
            </a:xfrm>
            <a:custGeom>
              <a:avLst/>
              <a:gdLst/>
              <a:ahLst/>
              <a:cxnLst/>
              <a:rect l="l" t="t" r="r" b="b"/>
              <a:pathLst>
                <a:path w="64134" h="64135">
                  <a:moveTo>
                    <a:pt x="46723" y="35052"/>
                  </a:moveTo>
                  <a:lnTo>
                    <a:pt x="46037" y="33985"/>
                  </a:lnTo>
                  <a:lnTo>
                    <a:pt x="40195" y="33985"/>
                  </a:lnTo>
                  <a:lnTo>
                    <a:pt x="40195" y="22402"/>
                  </a:lnTo>
                  <a:lnTo>
                    <a:pt x="39522" y="21894"/>
                  </a:lnTo>
                  <a:lnTo>
                    <a:pt x="24180" y="21894"/>
                  </a:lnTo>
                  <a:lnTo>
                    <a:pt x="23507" y="22390"/>
                  </a:lnTo>
                  <a:lnTo>
                    <a:pt x="23507" y="33985"/>
                  </a:lnTo>
                  <a:lnTo>
                    <a:pt x="17678" y="33985"/>
                  </a:lnTo>
                  <a:lnTo>
                    <a:pt x="16992" y="35064"/>
                  </a:lnTo>
                  <a:lnTo>
                    <a:pt x="31305" y="48221"/>
                  </a:lnTo>
                  <a:lnTo>
                    <a:pt x="32410" y="48221"/>
                  </a:lnTo>
                  <a:lnTo>
                    <a:pt x="46723" y="35052"/>
                  </a:lnTo>
                  <a:close/>
                </a:path>
                <a:path w="64134" h="64135">
                  <a:moveTo>
                    <a:pt x="63728" y="31851"/>
                  </a:moveTo>
                  <a:lnTo>
                    <a:pt x="61214" y="19469"/>
                  </a:lnTo>
                  <a:lnTo>
                    <a:pt x="59042" y="16256"/>
                  </a:lnTo>
                  <a:lnTo>
                    <a:pt x="59042" y="31851"/>
                  </a:lnTo>
                  <a:lnTo>
                    <a:pt x="56896" y="42418"/>
                  </a:lnTo>
                  <a:lnTo>
                    <a:pt x="51066" y="51054"/>
                  </a:lnTo>
                  <a:lnTo>
                    <a:pt x="42430" y="56896"/>
                  </a:lnTo>
                  <a:lnTo>
                    <a:pt x="31864" y="59029"/>
                  </a:lnTo>
                  <a:lnTo>
                    <a:pt x="21297" y="56896"/>
                  </a:lnTo>
                  <a:lnTo>
                    <a:pt x="12649" y="51054"/>
                  </a:lnTo>
                  <a:lnTo>
                    <a:pt x="6819" y="42418"/>
                  </a:lnTo>
                  <a:lnTo>
                    <a:pt x="4686" y="31851"/>
                  </a:lnTo>
                  <a:lnTo>
                    <a:pt x="6819" y="21285"/>
                  </a:lnTo>
                  <a:lnTo>
                    <a:pt x="12649" y="12636"/>
                  </a:lnTo>
                  <a:lnTo>
                    <a:pt x="21297" y="6807"/>
                  </a:lnTo>
                  <a:lnTo>
                    <a:pt x="31864" y="4673"/>
                  </a:lnTo>
                  <a:lnTo>
                    <a:pt x="42430" y="6807"/>
                  </a:lnTo>
                  <a:lnTo>
                    <a:pt x="51066" y="12636"/>
                  </a:lnTo>
                  <a:lnTo>
                    <a:pt x="56896" y="21285"/>
                  </a:lnTo>
                  <a:lnTo>
                    <a:pt x="59042" y="31851"/>
                  </a:lnTo>
                  <a:lnTo>
                    <a:pt x="59042" y="16256"/>
                  </a:lnTo>
                  <a:lnTo>
                    <a:pt x="54381" y="9334"/>
                  </a:lnTo>
                  <a:lnTo>
                    <a:pt x="47459" y="4673"/>
                  </a:lnTo>
                  <a:lnTo>
                    <a:pt x="44246" y="2501"/>
                  </a:lnTo>
                  <a:lnTo>
                    <a:pt x="31864" y="0"/>
                  </a:lnTo>
                  <a:lnTo>
                    <a:pt x="19469" y="2501"/>
                  </a:lnTo>
                  <a:lnTo>
                    <a:pt x="9347" y="9334"/>
                  </a:lnTo>
                  <a:lnTo>
                    <a:pt x="2501" y="19469"/>
                  </a:lnTo>
                  <a:lnTo>
                    <a:pt x="0" y="31851"/>
                  </a:lnTo>
                  <a:lnTo>
                    <a:pt x="2501" y="44234"/>
                  </a:lnTo>
                  <a:lnTo>
                    <a:pt x="9347" y="54368"/>
                  </a:lnTo>
                  <a:lnTo>
                    <a:pt x="19469" y="61201"/>
                  </a:lnTo>
                  <a:lnTo>
                    <a:pt x="31864" y="63715"/>
                  </a:lnTo>
                  <a:lnTo>
                    <a:pt x="44246" y="61201"/>
                  </a:lnTo>
                  <a:lnTo>
                    <a:pt x="47472" y="59029"/>
                  </a:lnTo>
                  <a:lnTo>
                    <a:pt x="54381" y="54368"/>
                  </a:lnTo>
                  <a:lnTo>
                    <a:pt x="61214" y="44234"/>
                  </a:lnTo>
                  <a:lnTo>
                    <a:pt x="63728" y="31851"/>
                  </a:lnTo>
                  <a:close/>
                </a:path>
              </a:pathLst>
            </a:custGeom>
            <a:solidFill>
              <a:srgbClr val="8077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79"/>
            <p:cNvSpPr/>
            <p:nvPr/>
          </p:nvSpPr>
          <p:spPr>
            <a:xfrm>
              <a:off x="6490790" y="2998805"/>
              <a:ext cx="28575" cy="28575"/>
            </a:xfrm>
            <a:custGeom>
              <a:avLst/>
              <a:gdLst/>
              <a:ahLst/>
              <a:cxnLst/>
              <a:rect l="l" t="t" r="r" b="b"/>
              <a:pathLst>
                <a:path w="28575" h="28575">
                  <a:moveTo>
                    <a:pt x="21716" y="0"/>
                  </a:moveTo>
                  <a:lnTo>
                    <a:pt x="6261" y="0"/>
                  </a:lnTo>
                  <a:lnTo>
                    <a:pt x="0" y="6261"/>
                  </a:lnTo>
                  <a:lnTo>
                    <a:pt x="0" y="21704"/>
                  </a:lnTo>
                  <a:lnTo>
                    <a:pt x="6261" y="27965"/>
                  </a:lnTo>
                  <a:lnTo>
                    <a:pt x="21716" y="27965"/>
                  </a:lnTo>
                  <a:lnTo>
                    <a:pt x="27978" y="21704"/>
                  </a:lnTo>
                  <a:lnTo>
                    <a:pt x="27978" y="13982"/>
                  </a:lnTo>
                  <a:lnTo>
                    <a:pt x="27978" y="6261"/>
                  </a:lnTo>
                  <a:lnTo>
                    <a:pt x="21716" y="0"/>
                  </a:lnTo>
                  <a:close/>
                </a:path>
              </a:pathLst>
            </a:custGeom>
            <a:solidFill>
              <a:srgbClr val="C6B9C3">
                <a:alpha val="476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80"/>
            <p:cNvSpPr/>
            <p:nvPr/>
          </p:nvSpPr>
          <p:spPr>
            <a:xfrm>
              <a:off x="6490997" y="2998972"/>
              <a:ext cx="27305" cy="27305"/>
            </a:xfrm>
            <a:custGeom>
              <a:avLst/>
              <a:gdLst/>
              <a:ahLst/>
              <a:cxnLst/>
              <a:rect l="l" t="t" r="r" b="b"/>
              <a:pathLst>
                <a:path w="27304" h="27305">
                  <a:moveTo>
                    <a:pt x="21170" y="0"/>
                  </a:moveTo>
                  <a:lnTo>
                    <a:pt x="6096" y="0"/>
                  </a:lnTo>
                  <a:lnTo>
                    <a:pt x="0" y="6108"/>
                  </a:lnTo>
                  <a:lnTo>
                    <a:pt x="0" y="21170"/>
                  </a:lnTo>
                  <a:lnTo>
                    <a:pt x="6096" y="27279"/>
                  </a:lnTo>
                  <a:lnTo>
                    <a:pt x="21170" y="27279"/>
                  </a:lnTo>
                  <a:lnTo>
                    <a:pt x="27279" y="21170"/>
                  </a:lnTo>
                  <a:lnTo>
                    <a:pt x="27279" y="13639"/>
                  </a:lnTo>
                  <a:lnTo>
                    <a:pt x="27279" y="6108"/>
                  </a:lnTo>
                  <a:lnTo>
                    <a:pt x="21170" y="0"/>
                  </a:lnTo>
                  <a:close/>
                </a:path>
              </a:pathLst>
            </a:custGeom>
            <a:solidFill>
              <a:srgbClr val="BCAFB8">
                <a:alpha val="952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81"/>
            <p:cNvSpPr/>
            <p:nvPr/>
          </p:nvSpPr>
          <p:spPr>
            <a:xfrm>
              <a:off x="6491192" y="299914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637" y="0"/>
                  </a:moveTo>
                  <a:lnTo>
                    <a:pt x="5943" y="0"/>
                  </a:lnTo>
                  <a:lnTo>
                    <a:pt x="0" y="5956"/>
                  </a:lnTo>
                  <a:lnTo>
                    <a:pt x="0" y="20637"/>
                  </a:lnTo>
                  <a:lnTo>
                    <a:pt x="5943" y="26593"/>
                  </a:lnTo>
                  <a:lnTo>
                    <a:pt x="20637" y="26593"/>
                  </a:lnTo>
                  <a:lnTo>
                    <a:pt x="26593" y="20637"/>
                  </a:lnTo>
                  <a:lnTo>
                    <a:pt x="26593" y="13296"/>
                  </a:lnTo>
                  <a:lnTo>
                    <a:pt x="26593" y="5956"/>
                  </a:lnTo>
                  <a:lnTo>
                    <a:pt x="20637" y="0"/>
                  </a:lnTo>
                  <a:close/>
                </a:path>
              </a:pathLst>
            </a:custGeom>
            <a:solidFill>
              <a:srgbClr val="B3A7AF">
                <a:alpha val="1428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82"/>
            <p:cNvSpPr/>
            <p:nvPr/>
          </p:nvSpPr>
          <p:spPr>
            <a:xfrm>
              <a:off x="6491387" y="2999308"/>
              <a:ext cx="26034" cy="26034"/>
            </a:xfrm>
            <a:custGeom>
              <a:avLst/>
              <a:gdLst/>
              <a:ahLst/>
              <a:cxnLst/>
              <a:rect l="l" t="t" r="r" b="b"/>
              <a:pathLst>
                <a:path w="26034" h="26035">
                  <a:moveTo>
                    <a:pt x="20104" y="0"/>
                  </a:moveTo>
                  <a:lnTo>
                    <a:pt x="5791" y="0"/>
                  </a:lnTo>
                  <a:lnTo>
                    <a:pt x="0" y="5803"/>
                  </a:lnTo>
                  <a:lnTo>
                    <a:pt x="0" y="20104"/>
                  </a:lnTo>
                  <a:lnTo>
                    <a:pt x="5791" y="25907"/>
                  </a:lnTo>
                  <a:lnTo>
                    <a:pt x="20104" y="25907"/>
                  </a:lnTo>
                  <a:lnTo>
                    <a:pt x="25908" y="20104"/>
                  </a:lnTo>
                  <a:lnTo>
                    <a:pt x="25908" y="12953"/>
                  </a:lnTo>
                  <a:lnTo>
                    <a:pt x="25908" y="5803"/>
                  </a:lnTo>
                  <a:lnTo>
                    <a:pt x="20104" y="0"/>
                  </a:lnTo>
                  <a:close/>
                </a:path>
              </a:pathLst>
            </a:custGeom>
            <a:solidFill>
              <a:srgbClr val="A99EA6">
                <a:alpha val="1904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83"/>
            <p:cNvSpPr/>
            <p:nvPr/>
          </p:nvSpPr>
          <p:spPr>
            <a:xfrm>
              <a:off x="6491581" y="2999475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19570" y="0"/>
                  </a:moveTo>
                  <a:lnTo>
                    <a:pt x="5638" y="0"/>
                  </a:lnTo>
                  <a:lnTo>
                    <a:pt x="0" y="5651"/>
                  </a:lnTo>
                  <a:lnTo>
                    <a:pt x="0" y="19570"/>
                  </a:lnTo>
                  <a:lnTo>
                    <a:pt x="5638" y="25222"/>
                  </a:lnTo>
                  <a:lnTo>
                    <a:pt x="19570" y="25222"/>
                  </a:lnTo>
                  <a:lnTo>
                    <a:pt x="25222" y="19570"/>
                  </a:lnTo>
                  <a:lnTo>
                    <a:pt x="25222" y="12611"/>
                  </a:lnTo>
                  <a:lnTo>
                    <a:pt x="25222" y="5651"/>
                  </a:lnTo>
                  <a:lnTo>
                    <a:pt x="19570" y="0"/>
                  </a:lnTo>
                  <a:close/>
                </a:path>
              </a:pathLst>
            </a:custGeom>
            <a:solidFill>
              <a:srgbClr val="9F949C">
                <a:alpha val="238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4" name="object 284"/>
            <p:cNvSpPr/>
            <p:nvPr/>
          </p:nvSpPr>
          <p:spPr>
            <a:xfrm>
              <a:off x="6491776" y="2999643"/>
              <a:ext cx="24765" cy="24765"/>
            </a:xfrm>
            <a:custGeom>
              <a:avLst/>
              <a:gdLst/>
              <a:ahLst/>
              <a:cxnLst/>
              <a:rect l="l" t="t" r="r" b="b"/>
              <a:pathLst>
                <a:path w="24765" h="24764">
                  <a:moveTo>
                    <a:pt x="19050" y="0"/>
                  </a:moveTo>
                  <a:lnTo>
                    <a:pt x="5486" y="0"/>
                  </a:lnTo>
                  <a:lnTo>
                    <a:pt x="0" y="5486"/>
                  </a:lnTo>
                  <a:lnTo>
                    <a:pt x="0" y="19050"/>
                  </a:lnTo>
                  <a:lnTo>
                    <a:pt x="5486" y="24536"/>
                  </a:lnTo>
                  <a:lnTo>
                    <a:pt x="19050" y="24536"/>
                  </a:lnTo>
                  <a:lnTo>
                    <a:pt x="24536" y="19050"/>
                  </a:lnTo>
                  <a:lnTo>
                    <a:pt x="24536" y="12268"/>
                  </a:lnTo>
                  <a:lnTo>
                    <a:pt x="24536" y="5486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948A92">
                <a:alpha val="2857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5" name="object 285"/>
            <p:cNvSpPr/>
            <p:nvPr/>
          </p:nvSpPr>
          <p:spPr>
            <a:xfrm>
              <a:off x="6491970" y="2999811"/>
              <a:ext cx="24130" cy="24130"/>
            </a:xfrm>
            <a:custGeom>
              <a:avLst/>
              <a:gdLst/>
              <a:ahLst/>
              <a:cxnLst/>
              <a:rect l="l" t="t" r="r" b="b"/>
              <a:pathLst>
                <a:path w="24129" h="24130">
                  <a:moveTo>
                    <a:pt x="18516" y="0"/>
                  </a:moveTo>
                  <a:lnTo>
                    <a:pt x="5333" y="0"/>
                  </a:lnTo>
                  <a:lnTo>
                    <a:pt x="0" y="5334"/>
                  </a:lnTo>
                  <a:lnTo>
                    <a:pt x="0" y="18516"/>
                  </a:lnTo>
                  <a:lnTo>
                    <a:pt x="5333" y="23850"/>
                  </a:lnTo>
                  <a:lnTo>
                    <a:pt x="18516" y="23850"/>
                  </a:lnTo>
                  <a:lnTo>
                    <a:pt x="23850" y="18516"/>
                  </a:lnTo>
                  <a:lnTo>
                    <a:pt x="23850" y="11925"/>
                  </a:lnTo>
                  <a:lnTo>
                    <a:pt x="23850" y="5334"/>
                  </a:lnTo>
                  <a:lnTo>
                    <a:pt x="18516" y="0"/>
                  </a:lnTo>
                  <a:close/>
                </a:path>
              </a:pathLst>
            </a:custGeom>
            <a:solidFill>
              <a:srgbClr val="8A8288">
                <a:alpha val="3333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6" name="object 286"/>
            <p:cNvSpPr/>
            <p:nvPr/>
          </p:nvSpPr>
          <p:spPr>
            <a:xfrm>
              <a:off x="6492165" y="2999978"/>
              <a:ext cx="23495" cy="23495"/>
            </a:xfrm>
            <a:custGeom>
              <a:avLst/>
              <a:gdLst/>
              <a:ahLst/>
              <a:cxnLst/>
              <a:rect l="l" t="t" r="r" b="b"/>
              <a:pathLst>
                <a:path w="23495" h="23494">
                  <a:moveTo>
                    <a:pt x="17983" y="0"/>
                  </a:moveTo>
                  <a:lnTo>
                    <a:pt x="5181" y="0"/>
                  </a:lnTo>
                  <a:lnTo>
                    <a:pt x="0" y="5181"/>
                  </a:lnTo>
                  <a:lnTo>
                    <a:pt x="0" y="17983"/>
                  </a:lnTo>
                  <a:lnTo>
                    <a:pt x="5181" y="23164"/>
                  </a:lnTo>
                  <a:lnTo>
                    <a:pt x="17983" y="23164"/>
                  </a:lnTo>
                  <a:lnTo>
                    <a:pt x="23164" y="17983"/>
                  </a:lnTo>
                  <a:lnTo>
                    <a:pt x="23164" y="11582"/>
                  </a:lnTo>
                  <a:lnTo>
                    <a:pt x="23164" y="5181"/>
                  </a:lnTo>
                  <a:lnTo>
                    <a:pt x="17983" y="0"/>
                  </a:lnTo>
                  <a:close/>
                </a:path>
              </a:pathLst>
            </a:custGeom>
            <a:solidFill>
              <a:srgbClr val="81797E">
                <a:alpha val="380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7" name="object 287"/>
            <p:cNvSpPr/>
            <p:nvPr/>
          </p:nvSpPr>
          <p:spPr>
            <a:xfrm>
              <a:off x="6492359" y="3000146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59" h="22860">
                  <a:moveTo>
                    <a:pt x="17449" y="0"/>
                  </a:moveTo>
                  <a:lnTo>
                    <a:pt x="5029" y="0"/>
                  </a:lnTo>
                  <a:lnTo>
                    <a:pt x="0" y="5029"/>
                  </a:lnTo>
                  <a:lnTo>
                    <a:pt x="0" y="17449"/>
                  </a:lnTo>
                  <a:lnTo>
                    <a:pt x="5029" y="22478"/>
                  </a:lnTo>
                  <a:lnTo>
                    <a:pt x="17449" y="22478"/>
                  </a:lnTo>
                  <a:lnTo>
                    <a:pt x="22478" y="17449"/>
                  </a:lnTo>
                  <a:lnTo>
                    <a:pt x="22478" y="11239"/>
                  </a:lnTo>
                  <a:lnTo>
                    <a:pt x="22478" y="5029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776E75">
                <a:alpha val="4285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8" name="object 288"/>
            <p:cNvSpPr/>
            <p:nvPr/>
          </p:nvSpPr>
          <p:spPr>
            <a:xfrm>
              <a:off x="6492553" y="3000314"/>
              <a:ext cx="22225" cy="22225"/>
            </a:xfrm>
            <a:custGeom>
              <a:avLst/>
              <a:gdLst/>
              <a:ahLst/>
              <a:cxnLst/>
              <a:rect l="l" t="t" r="r" b="b"/>
              <a:pathLst>
                <a:path w="22225" h="22225">
                  <a:moveTo>
                    <a:pt x="16916" y="0"/>
                  </a:moveTo>
                  <a:lnTo>
                    <a:pt x="4876" y="0"/>
                  </a:lnTo>
                  <a:lnTo>
                    <a:pt x="0" y="4876"/>
                  </a:lnTo>
                  <a:lnTo>
                    <a:pt x="0" y="16916"/>
                  </a:lnTo>
                  <a:lnTo>
                    <a:pt x="4876" y="21793"/>
                  </a:lnTo>
                  <a:lnTo>
                    <a:pt x="16916" y="21793"/>
                  </a:lnTo>
                  <a:lnTo>
                    <a:pt x="21793" y="16916"/>
                  </a:lnTo>
                  <a:lnTo>
                    <a:pt x="21793" y="10896"/>
                  </a:lnTo>
                  <a:lnTo>
                    <a:pt x="21793" y="4876"/>
                  </a:lnTo>
                  <a:lnTo>
                    <a:pt x="16916" y="0"/>
                  </a:lnTo>
                  <a:close/>
                </a:path>
              </a:pathLst>
            </a:custGeom>
            <a:solidFill>
              <a:srgbClr val="6C666B">
                <a:alpha val="4761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9" name="object 289"/>
            <p:cNvSpPr/>
            <p:nvPr/>
          </p:nvSpPr>
          <p:spPr>
            <a:xfrm>
              <a:off x="6492760" y="3000481"/>
              <a:ext cx="21590" cy="21590"/>
            </a:xfrm>
            <a:custGeom>
              <a:avLst/>
              <a:gdLst/>
              <a:ahLst/>
              <a:cxnLst/>
              <a:rect l="l" t="t" r="r" b="b"/>
              <a:pathLst>
                <a:path w="21590" h="21589">
                  <a:moveTo>
                    <a:pt x="16370" y="0"/>
                  </a:moveTo>
                  <a:lnTo>
                    <a:pt x="4724" y="0"/>
                  </a:lnTo>
                  <a:lnTo>
                    <a:pt x="0" y="4724"/>
                  </a:lnTo>
                  <a:lnTo>
                    <a:pt x="0" y="16383"/>
                  </a:lnTo>
                  <a:lnTo>
                    <a:pt x="4724" y="21107"/>
                  </a:lnTo>
                  <a:lnTo>
                    <a:pt x="16370" y="21107"/>
                  </a:lnTo>
                  <a:lnTo>
                    <a:pt x="21094" y="16383"/>
                  </a:lnTo>
                  <a:lnTo>
                    <a:pt x="21094" y="10553"/>
                  </a:lnTo>
                  <a:lnTo>
                    <a:pt x="21094" y="4724"/>
                  </a:lnTo>
                  <a:lnTo>
                    <a:pt x="16370" y="0"/>
                  </a:lnTo>
                  <a:close/>
                </a:path>
              </a:pathLst>
            </a:custGeom>
            <a:solidFill>
              <a:srgbClr val="635D61">
                <a:alpha val="5238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0" name="object 290"/>
            <p:cNvSpPr/>
            <p:nvPr/>
          </p:nvSpPr>
          <p:spPr>
            <a:xfrm>
              <a:off x="6492955" y="3000649"/>
              <a:ext cx="20955" cy="20955"/>
            </a:xfrm>
            <a:custGeom>
              <a:avLst/>
              <a:gdLst/>
              <a:ahLst/>
              <a:cxnLst/>
              <a:rect l="l" t="t" r="r" b="b"/>
              <a:pathLst>
                <a:path w="20954" h="20955">
                  <a:moveTo>
                    <a:pt x="15836" y="0"/>
                  </a:moveTo>
                  <a:lnTo>
                    <a:pt x="4572" y="0"/>
                  </a:lnTo>
                  <a:lnTo>
                    <a:pt x="0" y="4571"/>
                  </a:lnTo>
                  <a:lnTo>
                    <a:pt x="0" y="15849"/>
                  </a:lnTo>
                  <a:lnTo>
                    <a:pt x="4572" y="20421"/>
                  </a:lnTo>
                  <a:lnTo>
                    <a:pt x="15836" y="20421"/>
                  </a:lnTo>
                  <a:lnTo>
                    <a:pt x="20408" y="15849"/>
                  </a:lnTo>
                  <a:lnTo>
                    <a:pt x="20408" y="10210"/>
                  </a:lnTo>
                  <a:lnTo>
                    <a:pt x="20408" y="4571"/>
                  </a:lnTo>
                  <a:lnTo>
                    <a:pt x="15836" y="0"/>
                  </a:lnTo>
                  <a:close/>
                </a:path>
              </a:pathLst>
            </a:custGeom>
            <a:solidFill>
              <a:srgbClr val="5A5357">
                <a:alpha val="5714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1" name="object 291"/>
            <p:cNvSpPr/>
            <p:nvPr/>
          </p:nvSpPr>
          <p:spPr>
            <a:xfrm>
              <a:off x="6493149" y="3000817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19">
                  <a:moveTo>
                    <a:pt x="15303" y="0"/>
                  </a:moveTo>
                  <a:lnTo>
                    <a:pt x="4419" y="0"/>
                  </a:lnTo>
                  <a:lnTo>
                    <a:pt x="0" y="4419"/>
                  </a:lnTo>
                  <a:lnTo>
                    <a:pt x="0" y="15316"/>
                  </a:lnTo>
                  <a:lnTo>
                    <a:pt x="4419" y="19735"/>
                  </a:lnTo>
                  <a:lnTo>
                    <a:pt x="15303" y="19735"/>
                  </a:lnTo>
                  <a:lnTo>
                    <a:pt x="19723" y="15316"/>
                  </a:lnTo>
                  <a:lnTo>
                    <a:pt x="19723" y="9867"/>
                  </a:lnTo>
                  <a:lnTo>
                    <a:pt x="19723" y="4419"/>
                  </a:lnTo>
                  <a:lnTo>
                    <a:pt x="15303" y="0"/>
                  </a:lnTo>
                  <a:close/>
                </a:path>
              </a:pathLst>
            </a:custGeom>
            <a:solidFill>
              <a:srgbClr val="50494E">
                <a:alpha val="6190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2" name="object 292"/>
            <p:cNvSpPr/>
            <p:nvPr/>
          </p:nvSpPr>
          <p:spPr>
            <a:xfrm>
              <a:off x="6493343" y="3000984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4770" y="0"/>
                  </a:moveTo>
                  <a:lnTo>
                    <a:pt x="4267" y="0"/>
                  </a:lnTo>
                  <a:lnTo>
                    <a:pt x="0" y="4267"/>
                  </a:lnTo>
                  <a:lnTo>
                    <a:pt x="0" y="14782"/>
                  </a:lnTo>
                  <a:lnTo>
                    <a:pt x="4267" y="19050"/>
                  </a:lnTo>
                  <a:lnTo>
                    <a:pt x="14770" y="19050"/>
                  </a:lnTo>
                  <a:lnTo>
                    <a:pt x="19037" y="14782"/>
                  </a:lnTo>
                  <a:lnTo>
                    <a:pt x="19037" y="9525"/>
                  </a:lnTo>
                  <a:lnTo>
                    <a:pt x="19037" y="4267"/>
                  </a:lnTo>
                  <a:lnTo>
                    <a:pt x="14770" y="0"/>
                  </a:lnTo>
                  <a:close/>
                </a:path>
              </a:pathLst>
            </a:custGeom>
            <a:solidFill>
              <a:srgbClr val="464144">
                <a:alpha val="6666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3" name="object 293"/>
            <p:cNvSpPr/>
            <p:nvPr/>
          </p:nvSpPr>
          <p:spPr>
            <a:xfrm>
              <a:off x="6493538" y="3001164"/>
              <a:ext cx="18415" cy="18415"/>
            </a:xfrm>
            <a:custGeom>
              <a:avLst/>
              <a:gdLst/>
              <a:ahLst/>
              <a:cxnLst/>
              <a:rect l="l" t="t" r="r" b="b"/>
              <a:pathLst>
                <a:path w="18415" h="18414">
                  <a:moveTo>
                    <a:pt x="14249" y="0"/>
                  </a:moveTo>
                  <a:lnTo>
                    <a:pt x="4114" y="0"/>
                  </a:lnTo>
                  <a:lnTo>
                    <a:pt x="0" y="4102"/>
                  </a:lnTo>
                  <a:lnTo>
                    <a:pt x="0" y="14236"/>
                  </a:lnTo>
                  <a:lnTo>
                    <a:pt x="4114" y="18338"/>
                  </a:lnTo>
                  <a:lnTo>
                    <a:pt x="14249" y="18338"/>
                  </a:lnTo>
                  <a:lnTo>
                    <a:pt x="18351" y="14236"/>
                  </a:lnTo>
                  <a:lnTo>
                    <a:pt x="18351" y="9169"/>
                  </a:lnTo>
                  <a:lnTo>
                    <a:pt x="18351" y="4102"/>
                  </a:lnTo>
                  <a:lnTo>
                    <a:pt x="14249" y="0"/>
                  </a:lnTo>
                  <a:close/>
                </a:path>
              </a:pathLst>
            </a:custGeom>
            <a:solidFill>
              <a:srgbClr val="3B383A">
                <a:alpha val="7142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4" name="object 294"/>
            <p:cNvSpPr/>
            <p:nvPr/>
          </p:nvSpPr>
          <p:spPr>
            <a:xfrm>
              <a:off x="6493732" y="3001332"/>
              <a:ext cx="17780" cy="17780"/>
            </a:xfrm>
            <a:custGeom>
              <a:avLst/>
              <a:gdLst/>
              <a:ahLst/>
              <a:cxnLst/>
              <a:rect l="l" t="t" r="r" b="b"/>
              <a:pathLst>
                <a:path w="17779" h="17780">
                  <a:moveTo>
                    <a:pt x="13716" y="0"/>
                  </a:moveTo>
                  <a:lnTo>
                    <a:pt x="3962" y="0"/>
                  </a:lnTo>
                  <a:lnTo>
                    <a:pt x="0" y="3949"/>
                  </a:lnTo>
                  <a:lnTo>
                    <a:pt x="0" y="13703"/>
                  </a:lnTo>
                  <a:lnTo>
                    <a:pt x="3962" y="17652"/>
                  </a:lnTo>
                  <a:lnTo>
                    <a:pt x="13716" y="17652"/>
                  </a:lnTo>
                  <a:lnTo>
                    <a:pt x="17665" y="13703"/>
                  </a:lnTo>
                  <a:lnTo>
                    <a:pt x="17665" y="8826"/>
                  </a:lnTo>
                  <a:lnTo>
                    <a:pt x="17665" y="3949"/>
                  </a:lnTo>
                  <a:lnTo>
                    <a:pt x="13716" y="0"/>
                  </a:lnTo>
                  <a:close/>
                </a:path>
              </a:pathLst>
            </a:custGeom>
            <a:solidFill>
              <a:srgbClr val="312D30">
                <a:alpha val="7619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5" name="object 295"/>
            <p:cNvSpPr/>
            <p:nvPr/>
          </p:nvSpPr>
          <p:spPr>
            <a:xfrm>
              <a:off x="6493926" y="3001500"/>
              <a:ext cx="17145" cy="17145"/>
            </a:xfrm>
            <a:custGeom>
              <a:avLst/>
              <a:gdLst/>
              <a:ahLst/>
              <a:cxnLst/>
              <a:rect l="l" t="t" r="r" b="b"/>
              <a:pathLst>
                <a:path w="17145" h="17144">
                  <a:moveTo>
                    <a:pt x="13182" y="0"/>
                  </a:moveTo>
                  <a:lnTo>
                    <a:pt x="3809" y="0"/>
                  </a:lnTo>
                  <a:lnTo>
                    <a:pt x="0" y="3797"/>
                  </a:lnTo>
                  <a:lnTo>
                    <a:pt x="0" y="13169"/>
                  </a:lnTo>
                  <a:lnTo>
                    <a:pt x="3809" y="16967"/>
                  </a:lnTo>
                  <a:lnTo>
                    <a:pt x="13182" y="16967"/>
                  </a:lnTo>
                  <a:lnTo>
                    <a:pt x="16979" y="13169"/>
                  </a:lnTo>
                  <a:lnTo>
                    <a:pt x="16979" y="8483"/>
                  </a:lnTo>
                  <a:lnTo>
                    <a:pt x="16979" y="3797"/>
                  </a:lnTo>
                  <a:lnTo>
                    <a:pt x="13182" y="0"/>
                  </a:lnTo>
                  <a:close/>
                </a:path>
              </a:pathLst>
            </a:custGeom>
            <a:solidFill>
              <a:srgbClr val="282427">
                <a:alpha val="8095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296"/>
            <p:cNvSpPr/>
            <p:nvPr/>
          </p:nvSpPr>
          <p:spPr>
            <a:xfrm>
              <a:off x="6494120" y="3001667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10">
                  <a:moveTo>
                    <a:pt x="12649" y="0"/>
                  </a:moveTo>
                  <a:lnTo>
                    <a:pt x="3657" y="0"/>
                  </a:lnTo>
                  <a:lnTo>
                    <a:pt x="0" y="3644"/>
                  </a:lnTo>
                  <a:lnTo>
                    <a:pt x="0" y="12636"/>
                  </a:lnTo>
                  <a:lnTo>
                    <a:pt x="3657" y="16281"/>
                  </a:lnTo>
                  <a:lnTo>
                    <a:pt x="12649" y="16281"/>
                  </a:lnTo>
                  <a:lnTo>
                    <a:pt x="16294" y="12636"/>
                  </a:lnTo>
                  <a:lnTo>
                    <a:pt x="16294" y="8140"/>
                  </a:lnTo>
                  <a:lnTo>
                    <a:pt x="16294" y="3644"/>
                  </a:lnTo>
                  <a:lnTo>
                    <a:pt x="12649" y="0"/>
                  </a:lnTo>
                  <a:close/>
                </a:path>
              </a:pathLst>
            </a:custGeom>
            <a:solidFill>
              <a:srgbClr val="1E1C1D">
                <a:alpha val="8571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97"/>
            <p:cNvSpPr/>
            <p:nvPr/>
          </p:nvSpPr>
          <p:spPr>
            <a:xfrm>
              <a:off x="6494327" y="3001835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103" y="0"/>
                  </a:moveTo>
                  <a:lnTo>
                    <a:pt x="3492" y="0"/>
                  </a:lnTo>
                  <a:lnTo>
                    <a:pt x="0" y="3492"/>
                  </a:lnTo>
                  <a:lnTo>
                    <a:pt x="0" y="12103"/>
                  </a:lnTo>
                  <a:lnTo>
                    <a:pt x="3492" y="15595"/>
                  </a:lnTo>
                  <a:lnTo>
                    <a:pt x="12103" y="15595"/>
                  </a:lnTo>
                  <a:lnTo>
                    <a:pt x="15595" y="12103"/>
                  </a:lnTo>
                  <a:lnTo>
                    <a:pt x="15595" y="7797"/>
                  </a:lnTo>
                  <a:lnTo>
                    <a:pt x="15595" y="3492"/>
                  </a:lnTo>
                  <a:lnTo>
                    <a:pt x="12103" y="0"/>
                  </a:lnTo>
                  <a:close/>
                </a:path>
              </a:pathLst>
            </a:custGeom>
            <a:solidFill>
              <a:srgbClr val="131313">
                <a:alpha val="904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98"/>
            <p:cNvSpPr/>
            <p:nvPr/>
          </p:nvSpPr>
          <p:spPr>
            <a:xfrm>
              <a:off x="6494522" y="3002003"/>
              <a:ext cx="15240" cy="15240"/>
            </a:xfrm>
            <a:custGeom>
              <a:avLst/>
              <a:gdLst/>
              <a:ahLst/>
              <a:cxnLst/>
              <a:rect l="l" t="t" r="r" b="b"/>
              <a:pathLst>
                <a:path w="15240" h="15239">
                  <a:moveTo>
                    <a:pt x="11569" y="0"/>
                  </a:moveTo>
                  <a:lnTo>
                    <a:pt x="3340" y="0"/>
                  </a:lnTo>
                  <a:lnTo>
                    <a:pt x="0" y="3340"/>
                  </a:lnTo>
                  <a:lnTo>
                    <a:pt x="0" y="11569"/>
                  </a:lnTo>
                  <a:lnTo>
                    <a:pt x="3340" y="14909"/>
                  </a:lnTo>
                  <a:lnTo>
                    <a:pt x="11569" y="14909"/>
                  </a:lnTo>
                  <a:lnTo>
                    <a:pt x="14909" y="11569"/>
                  </a:lnTo>
                  <a:lnTo>
                    <a:pt x="14909" y="7454"/>
                  </a:lnTo>
                  <a:lnTo>
                    <a:pt x="14909" y="3340"/>
                  </a:lnTo>
                  <a:lnTo>
                    <a:pt x="11569" y="0"/>
                  </a:lnTo>
                  <a:close/>
                </a:path>
              </a:pathLst>
            </a:custGeom>
            <a:solidFill>
              <a:srgbClr val="090809">
                <a:alpha val="9523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299"/>
            <p:cNvSpPr/>
            <p:nvPr/>
          </p:nvSpPr>
          <p:spPr>
            <a:xfrm>
              <a:off x="6494717" y="300217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5">
                  <a:moveTo>
                    <a:pt x="11036" y="0"/>
                  </a:moveTo>
                  <a:lnTo>
                    <a:pt x="3187" y="0"/>
                  </a:lnTo>
                  <a:lnTo>
                    <a:pt x="0" y="3187"/>
                  </a:lnTo>
                  <a:lnTo>
                    <a:pt x="0" y="11036"/>
                  </a:lnTo>
                  <a:lnTo>
                    <a:pt x="3187" y="14224"/>
                  </a:lnTo>
                  <a:lnTo>
                    <a:pt x="11036" y="14224"/>
                  </a:lnTo>
                  <a:lnTo>
                    <a:pt x="14224" y="11036"/>
                  </a:lnTo>
                  <a:lnTo>
                    <a:pt x="14224" y="7112"/>
                  </a:lnTo>
                  <a:lnTo>
                    <a:pt x="14224" y="3187"/>
                  </a:lnTo>
                  <a:lnTo>
                    <a:pt x="1103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0" name="object 300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6492354" y="2999791"/>
              <a:ext cx="18872" cy="18872"/>
            </a:xfrm>
            <a:prstGeom prst="rect">
              <a:avLst/>
            </a:prstGeom>
          </p:spPr>
        </p:pic>
        <p:sp>
          <p:nvSpPr>
            <p:cNvPr id="301" name="object 301"/>
            <p:cNvSpPr/>
            <p:nvPr/>
          </p:nvSpPr>
          <p:spPr>
            <a:xfrm>
              <a:off x="6460516" y="2998805"/>
              <a:ext cx="28575" cy="28575"/>
            </a:xfrm>
            <a:custGeom>
              <a:avLst/>
              <a:gdLst/>
              <a:ahLst/>
              <a:cxnLst/>
              <a:rect l="l" t="t" r="r" b="b"/>
              <a:pathLst>
                <a:path w="28575" h="28575">
                  <a:moveTo>
                    <a:pt x="21716" y="0"/>
                  </a:moveTo>
                  <a:lnTo>
                    <a:pt x="6261" y="0"/>
                  </a:lnTo>
                  <a:lnTo>
                    <a:pt x="0" y="6261"/>
                  </a:lnTo>
                  <a:lnTo>
                    <a:pt x="0" y="21704"/>
                  </a:lnTo>
                  <a:lnTo>
                    <a:pt x="6261" y="27965"/>
                  </a:lnTo>
                  <a:lnTo>
                    <a:pt x="21716" y="27965"/>
                  </a:lnTo>
                  <a:lnTo>
                    <a:pt x="27978" y="21704"/>
                  </a:lnTo>
                  <a:lnTo>
                    <a:pt x="27978" y="13982"/>
                  </a:lnTo>
                  <a:lnTo>
                    <a:pt x="27978" y="6261"/>
                  </a:lnTo>
                  <a:lnTo>
                    <a:pt x="21716" y="0"/>
                  </a:lnTo>
                  <a:close/>
                </a:path>
              </a:pathLst>
            </a:custGeom>
            <a:solidFill>
              <a:srgbClr val="C6B9C3">
                <a:alpha val="476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2" name="object 302"/>
            <p:cNvSpPr/>
            <p:nvPr/>
          </p:nvSpPr>
          <p:spPr>
            <a:xfrm>
              <a:off x="6460710" y="2998972"/>
              <a:ext cx="27305" cy="27305"/>
            </a:xfrm>
            <a:custGeom>
              <a:avLst/>
              <a:gdLst/>
              <a:ahLst/>
              <a:cxnLst/>
              <a:rect l="l" t="t" r="r" b="b"/>
              <a:pathLst>
                <a:path w="27304" h="27305">
                  <a:moveTo>
                    <a:pt x="21183" y="0"/>
                  </a:moveTo>
                  <a:lnTo>
                    <a:pt x="6108" y="0"/>
                  </a:lnTo>
                  <a:lnTo>
                    <a:pt x="0" y="6108"/>
                  </a:lnTo>
                  <a:lnTo>
                    <a:pt x="0" y="21170"/>
                  </a:lnTo>
                  <a:lnTo>
                    <a:pt x="6108" y="27279"/>
                  </a:lnTo>
                  <a:lnTo>
                    <a:pt x="21183" y="27279"/>
                  </a:lnTo>
                  <a:lnTo>
                    <a:pt x="27292" y="21170"/>
                  </a:lnTo>
                  <a:lnTo>
                    <a:pt x="27292" y="13639"/>
                  </a:lnTo>
                  <a:lnTo>
                    <a:pt x="27292" y="6108"/>
                  </a:lnTo>
                  <a:lnTo>
                    <a:pt x="21183" y="0"/>
                  </a:lnTo>
                  <a:close/>
                </a:path>
              </a:pathLst>
            </a:custGeom>
            <a:solidFill>
              <a:srgbClr val="BCAFB8">
                <a:alpha val="952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303"/>
            <p:cNvSpPr/>
            <p:nvPr/>
          </p:nvSpPr>
          <p:spPr>
            <a:xfrm>
              <a:off x="6460917" y="299914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637" y="0"/>
                  </a:moveTo>
                  <a:lnTo>
                    <a:pt x="5943" y="0"/>
                  </a:lnTo>
                  <a:lnTo>
                    <a:pt x="0" y="5956"/>
                  </a:lnTo>
                  <a:lnTo>
                    <a:pt x="0" y="20637"/>
                  </a:lnTo>
                  <a:lnTo>
                    <a:pt x="5943" y="26593"/>
                  </a:lnTo>
                  <a:lnTo>
                    <a:pt x="20637" y="26593"/>
                  </a:lnTo>
                  <a:lnTo>
                    <a:pt x="26593" y="20637"/>
                  </a:lnTo>
                  <a:lnTo>
                    <a:pt x="26593" y="13296"/>
                  </a:lnTo>
                  <a:lnTo>
                    <a:pt x="26593" y="5956"/>
                  </a:lnTo>
                  <a:lnTo>
                    <a:pt x="20637" y="0"/>
                  </a:lnTo>
                  <a:close/>
                </a:path>
              </a:pathLst>
            </a:custGeom>
            <a:solidFill>
              <a:srgbClr val="B3A7AF">
                <a:alpha val="1428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304"/>
            <p:cNvSpPr/>
            <p:nvPr/>
          </p:nvSpPr>
          <p:spPr>
            <a:xfrm>
              <a:off x="6461112" y="2999308"/>
              <a:ext cx="26034" cy="26034"/>
            </a:xfrm>
            <a:custGeom>
              <a:avLst/>
              <a:gdLst/>
              <a:ahLst/>
              <a:cxnLst/>
              <a:rect l="l" t="t" r="r" b="b"/>
              <a:pathLst>
                <a:path w="26035" h="26035">
                  <a:moveTo>
                    <a:pt x="20104" y="0"/>
                  </a:moveTo>
                  <a:lnTo>
                    <a:pt x="5791" y="0"/>
                  </a:lnTo>
                  <a:lnTo>
                    <a:pt x="0" y="5803"/>
                  </a:lnTo>
                  <a:lnTo>
                    <a:pt x="0" y="20104"/>
                  </a:lnTo>
                  <a:lnTo>
                    <a:pt x="5791" y="25907"/>
                  </a:lnTo>
                  <a:lnTo>
                    <a:pt x="20104" y="25907"/>
                  </a:lnTo>
                  <a:lnTo>
                    <a:pt x="25908" y="20104"/>
                  </a:lnTo>
                  <a:lnTo>
                    <a:pt x="25908" y="12953"/>
                  </a:lnTo>
                  <a:lnTo>
                    <a:pt x="25908" y="5803"/>
                  </a:lnTo>
                  <a:lnTo>
                    <a:pt x="20104" y="0"/>
                  </a:lnTo>
                  <a:close/>
                </a:path>
              </a:pathLst>
            </a:custGeom>
            <a:solidFill>
              <a:srgbClr val="A99EA6">
                <a:alpha val="1904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305"/>
            <p:cNvSpPr/>
            <p:nvPr/>
          </p:nvSpPr>
          <p:spPr>
            <a:xfrm>
              <a:off x="6461306" y="2999475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19570" y="0"/>
                  </a:moveTo>
                  <a:lnTo>
                    <a:pt x="5638" y="0"/>
                  </a:lnTo>
                  <a:lnTo>
                    <a:pt x="0" y="5651"/>
                  </a:lnTo>
                  <a:lnTo>
                    <a:pt x="0" y="19570"/>
                  </a:lnTo>
                  <a:lnTo>
                    <a:pt x="5638" y="25222"/>
                  </a:lnTo>
                  <a:lnTo>
                    <a:pt x="19570" y="25222"/>
                  </a:lnTo>
                  <a:lnTo>
                    <a:pt x="25222" y="19570"/>
                  </a:lnTo>
                  <a:lnTo>
                    <a:pt x="25222" y="12611"/>
                  </a:lnTo>
                  <a:lnTo>
                    <a:pt x="25222" y="5651"/>
                  </a:lnTo>
                  <a:lnTo>
                    <a:pt x="19570" y="0"/>
                  </a:lnTo>
                  <a:close/>
                </a:path>
              </a:pathLst>
            </a:custGeom>
            <a:solidFill>
              <a:srgbClr val="9F949C">
                <a:alpha val="238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6" name="object 306"/>
            <p:cNvSpPr/>
            <p:nvPr/>
          </p:nvSpPr>
          <p:spPr>
            <a:xfrm>
              <a:off x="6461500" y="2999643"/>
              <a:ext cx="24765" cy="24765"/>
            </a:xfrm>
            <a:custGeom>
              <a:avLst/>
              <a:gdLst/>
              <a:ahLst/>
              <a:cxnLst/>
              <a:rect l="l" t="t" r="r" b="b"/>
              <a:pathLst>
                <a:path w="24764" h="24764">
                  <a:moveTo>
                    <a:pt x="19050" y="0"/>
                  </a:moveTo>
                  <a:lnTo>
                    <a:pt x="5486" y="0"/>
                  </a:lnTo>
                  <a:lnTo>
                    <a:pt x="0" y="5486"/>
                  </a:lnTo>
                  <a:lnTo>
                    <a:pt x="0" y="19050"/>
                  </a:lnTo>
                  <a:lnTo>
                    <a:pt x="5486" y="24536"/>
                  </a:lnTo>
                  <a:lnTo>
                    <a:pt x="19050" y="24536"/>
                  </a:lnTo>
                  <a:lnTo>
                    <a:pt x="24536" y="19050"/>
                  </a:lnTo>
                  <a:lnTo>
                    <a:pt x="24536" y="12268"/>
                  </a:lnTo>
                  <a:lnTo>
                    <a:pt x="24536" y="5486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948A92">
                <a:alpha val="2857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7" name="object 307"/>
            <p:cNvSpPr/>
            <p:nvPr/>
          </p:nvSpPr>
          <p:spPr>
            <a:xfrm>
              <a:off x="6461695" y="2999811"/>
              <a:ext cx="24130" cy="24130"/>
            </a:xfrm>
            <a:custGeom>
              <a:avLst/>
              <a:gdLst/>
              <a:ahLst/>
              <a:cxnLst/>
              <a:rect l="l" t="t" r="r" b="b"/>
              <a:pathLst>
                <a:path w="24129" h="24130">
                  <a:moveTo>
                    <a:pt x="18516" y="0"/>
                  </a:moveTo>
                  <a:lnTo>
                    <a:pt x="5333" y="0"/>
                  </a:lnTo>
                  <a:lnTo>
                    <a:pt x="0" y="5334"/>
                  </a:lnTo>
                  <a:lnTo>
                    <a:pt x="0" y="18516"/>
                  </a:lnTo>
                  <a:lnTo>
                    <a:pt x="5333" y="23850"/>
                  </a:lnTo>
                  <a:lnTo>
                    <a:pt x="18516" y="23850"/>
                  </a:lnTo>
                  <a:lnTo>
                    <a:pt x="23850" y="18516"/>
                  </a:lnTo>
                  <a:lnTo>
                    <a:pt x="23850" y="11925"/>
                  </a:lnTo>
                  <a:lnTo>
                    <a:pt x="23850" y="5334"/>
                  </a:lnTo>
                  <a:lnTo>
                    <a:pt x="18516" y="0"/>
                  </a:lnTo>
                  <a:close/>
                </a:path>
              </a:pathLst>
            </a:custGeom>
            <a:solidFill>
              <a:srgbClr val="8A8288">
                <a:alpha val="3333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308"/>
            <p:cNvSpPr/>
            <p:nvPr/>
          </p:nvSpPr>
          <p:spPr>
            <a:xfrm>
              <a:off x="6461889" y="2999978"/>
              <a:ext cx="23495" cy="23495"/>
            </a:xfrm>
            <a:custGeom>
              <a:avLst/>
              <a:gdLst/>
              <a:ahLst/>
              <a:cxnLst/>
              <a:rect l="l" t="t" r="r" b="b"/>
              <a:pathLst>
                <a:path w="23495" h="23494">
                  <a:moveTo>
                    <a:pt x="17983" y="0"/>
                  </a:moveTo>
                  <a:lnTo>
                    <a:pt x="5194" y="0"/>
                  </a:lnTo>
                  <a:lnTo>
                    <a:pt x="0" y="5181"/>
                  </a:lnTo>
                  <a:lnTo>
                    <a:pt x="0" y="17983"/>
                  </a:lnTo>
                  <a:lnTo>
                    <a:pt x="5194" y="23164"/>
                  </a:lnTo>
                  <a:lnTo>
                    <a:pt x="17983" y="23164"/>
                  </a:lnTo>
                  <a:lnTo>
                    <a:pt x="23164" y="17983"/>
                  </a:lnTo>
                  <a:lnTo>
                    <a:pt x="23164" y="11582"/>
                  </a:lnTo>
                  <a:lnTo>
                    <a:pt x="23164" y="5181"/>
                  </a:lnTo>
                  <a:lnTo>
                    <a:pt x="17983" y="0"/>
                  </a:lnTo>
                  <a:close/>
                </a:path>
              </a:pathLst>
            </a:custGeom>
            <a:solidFill>
              <a:srgbClr val="81797E">
                <a:alpha val="380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309"/>
            <p:cNvSpPr/>
            <p:nvPr/>
          </p:nvSpPr>
          <p:spPr>
            <a:xfrm>
              <a:off x="6462083" y="3000146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60">
                  <a:moveTo>
                    <a:pt x="17449" y="0"/>
                  </a:moveTo>
                  <a:lnTo>
                    <a:pt x="5029" y="0"/>
                  </a:lnTo>
                  <a:lnTo>
                    <a:pt x="0" y="5029"/>
                  </a:lnTo>
                  <a:lnTo>
                    <a:pt x="0" y="17449"/>
                  </a:lnTo>
                  <a:lnTo>
                    <a:pt x="5029" y="22478"/>
                  </a:lnTo>
                  <a:lnTo>
                    <a:pt x="17449" y="22478"/>
                  </a:lnTo>
                  <a:lnTo>
                    <a:pt x="22478" y="17449"/>
                  </a:lnTo>
                  <a:lnTo>
                    <a:pt x="22478" y="11239"/>
                  </a:lnTo>
                  <a:lnTo>
                    <a:pt x="22478" y="5029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776E75">
                <a:alpha val="4285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310"/>
            <p:cNvSpPr/>
            <p:nvPr/>
          </p:nvSpPr>
          <p:spPr>
            <a:xfrm>
              <a:off x="6462278" y="3000314"/>
              <a:ext cx="22225" cy="22225"/>
            </a:xfrm>
            <a:custGeom>
              <a:avLst/>
              <a:gdLst/>
              <a:ahLst/>
              <a:cxnLst/>
              <a:rect l="l" t="t" r="r" b="b"/>
              <a:pathLst>
                <a:path w="22225" h="22225">
                  <a:moveTo>
                    <a:pt x="16916" y="0"/>
                  </a:moveTo>
                  <a:lnTo>
                    <a:pt x="4876" y="0"/>
                  </a:lnTo>
                  <a:lnTo>
                    <a:pt x="0" y="4876"/>
                  </a:lnTo>
                  <a:lnTo>
                    <a:pt x="0" y="16916"/>
                  </a:lnTo>
                  <a:lnTo>
                    <a:pt x="4876" y="21793"/>
                  </a:lnTo>
                  <a:lnTo>
                    <a:pt x="16916" y="21793"/>
                  </a:lnTo>
                  <a:lnTo>
                    <a:pt x="21793" y="16916"/>
                  </a:lnTo>
                  <a:lnTo>
                    <a:pt x="21793" y="10896"/>
                  </a:lnTo>
                  <a:lnTo>
                    <a:pt x="21793" y="4876"/>
                  </a:lnTo>
                  <a:lnTo>
                    <a:pt x="16916" y="0"/>
                  </a:lnTo>
                  <a:close/>
                </a:path>
              </a:pathLst>
            </a:custGeom>
            <a:solidFill>
              <a:srgbClr val="6C666B">
                <a:alpha val="4761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311"/>
            <p:cNvSpPr/>
            <p:nvPr/>
          </p:nvSpPr>
          <p:spPr>
            <a:xfrm>
              <a:off x="6462485" y="3000481"/>
              <a:ext cx="21590" cy="21590"/>
            </a:xfrm>
            <a:custGeom>
              <a:avLst/>
              <a:gdLst/>
              <a:ahLst/>
              <a:cxnLst/>
              <a:rect l="l" t="t" r="r" b="b"/>
              <a:pathLst>
                <a:path w="21589" h="21589">
                  <a:moveTo>
                    <a:pt x="16370" y="0"/>
                  </a:moveTo>
                  <a:lnTo>
                    <a:pt x="4724" y="0"/>
                  </a:lnTo>
                  <a:lnTo>
                    <a:pt x="0" y="4724"/>
                  </a:lnTo>
                  <a:lnTo>
                    <a:pt x="0" y="16383"/>
                  </a:lnTo>
                  <a:lnTo>
                    <a:pt x="4724" y="21107"/>
                  </a:lnTo>
                  <a:lnTo>
                    <a:pt x="16370" y="21107"/>
                  </a:lnTo>
                  <a:lnTo>
                    <a:pt x="21094" y="16383"/>
                  </a:lnTo>
                  <a:lnTo>
                    <a:pt x="21094" y="10553"/>
                  </a:lnTo>
                  <a:lnTo>
                    <a:pt x="21094" y="4724"/>
                  </a:lnTo>
                  <a:lnTo>
                    <a:pt x="16370" y="0"/>
                  </a:lnTo>
                  <a:close/>
                </a:path>
              </a:pathLst>
            </a:custGeom>
            <a:solidFill>
              <a:srgbClr val="635D61">
                <a:alpha val="5238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312"/>
            <p:cNvSpPr/>
            <p:nvPr/>
          </p:nvSpPr>
          <p:spPr>
            <a:xfrm>
              <a:off x="6462679" y="3000649"/>
              <a:ext cx="20955" cy="20955"/>
            </a:xfrm>
            <a:custGeom>
              <a:avLst/>
              <a:gdLst/>
              <a:ahLst/>
              <a:cxnLst/>
              <a:rect l="l" t="t" r="r" b="b"/>
              <a:pathLst>
                <a:path w="20954" h="20955">
                  <a:moveTo>
                    <a:pt x="15836" y="0"/>
                  </a:moveTo>
                  <a:lnTo>
                    <a:pt x="4572" y="0"/>
                  </a:lnTo>
                  <a:lnTo>
                    <a:pt x="0" y="4571"/>
                  </a:lnTo>
                  <a:lnTo>
                    <a:pt x="0" y="15849"/>
                  </a:lnTo>
                  <a:lnTo>
                    <a:pt x="4572" y="20421"/>
                  </a:lnTo>
                  <a:lnTo>
                    <a:pt x="15836" y="20421"/>
                  </a:lnTo>
                  <a:lnTo>
                    <a:pt x="20408" y="15849"/>
                  </a:lnTo>
                  <a:lnTo>
                    <a:pt x="20408" y="10210"/>
                  </a:lnTo>
                  <a:lnTo>
                    <a:pt x="20408" y="4571"/>
                  </a:lnTo>
                  <a:lnTo>
                    <a:pt x="15836" y="0"/>
                  </a:lnTo>
                  <a:close/>
                </a:path>
              </a:pathLst>
            </a:custGeom>
            <a:solidFill>
              <a:srgbClr val="5A5357">
                <a:alpha val="5714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3" name="object 313"/>
            <p:cNvSpPr/>
            <p:nvPr/>
          </p:nvSpPr>
          <p:spPr>
            <a:xfrm>
              <a:off x="6462873" y="3000817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19">
                  <a:moveTo>
                    <a:pt x="15303" y="0"/>
                  </a:moveTo>
                  <a:lnTo>
                    <a:pt x="4419" y="0"/>
                  </a:lnTo>
                  <a:lnTo>
                    <a:pt x="0" y="4419"/>
                  </a:lnTo>
                  <a:lnTo>
                    <a:pt x="0" y="15316"/>
                  </a:lnTo>
                  <a:lnTo>
                    <a:pt x="4419" y="19735"/>
                  </a:lnTo>
                  <a:lnTo>
                    <a:pt x="15303" y="19735"/>
                  </a:lnTo>
                  <a:lnTo>
                    <a:pt x="19723" y="15316"/>
                  </a:lnTo>
                  <a:lnTo>
                    <a:pt x="19723" y="9867"/>
                  </a:lnTo>
                  <a:lnTo>
                    <a:pt x="19723" y="4419"/>
                  </a:lnTo>
                  <a:lnTo>
                    <a:pt x="15303" y="0"/>
                  </a:lnTo>
                  <a:close/>
                </a:path>
              </a:pathLst>
            </a:custGeom>
            <a:solidFill>
              <a:srgbClr val="50494E">
                <a:alpha val="6190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4" name="object 314"/>
            <p:cNvSpPr/>
            <p:nvPr/>
          </p:nvSpPr>
          <p:spPr>
            <a:xfrm>
              <a:off x="6463068" y="3000984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4770" y="0"/>
                  </a:moveTo>
                  <a:lnTo>
                    <a:pt x="4267" y="0"/>
                  </a:lnTo>
                  <a:lnTo>
                    <a:pt x="0" y="4267"/>
                  </a:lnTo>
                  <a:lnTo>
                    <a:pt x="0" y="14782"/>
                  </a:lnTo>
                  <a:lnTo>
                    <a:pt x="4267" y="19050"/>
                  </a:lnTo>
                  <a:lnTo>
                    <a:pt x="14770" y="19050"/>
                  </a:lnTo>
                  <a:lnTo>
                    <a:pt x="19037" y="14782"/>
                  </a:lnTo>
                  <a:lnTo>
                    <a:pt x="19037" y="9525"/>
                  </a:lnTo>
                  <a:lnTo>
                    <a:pt x="19037" y="4267"/>
                  </a:lnTo>
                  <a:lnTo>
                    <a:pt x="14770" y="0"/>
                  </a:lnTo>
                  <a:close/>
                </a:path>
              </a:pathLst>
            </a:custGeom>
            <a:solidFill>
              <a:srgbClr val="464144">
                <a:alpha val="6666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5" name="object 315"/>
            <p:cNvSpPr/>
            <p:nvPr/>
          </p:nvSpPr>
          <p:spPr>
            <a:xfrm>
              <a:off x="6463262" y="3001164"/>
              <a:ext cx="18415" cy="18415"/>
            </a:xfrm>
            <a:custGeom>
              <a:avLst/>
              <a:gdLst/>
              <a:ahLst/>
              <a:cxnLst/>
              <a:rect l="l" t="t" r="r" b="b"/>
              <a:pathLst>
                <a:path w="18414" h="18414">
                  <a:moveTo>
                    <a:pt x="14249" y="0"/>
                  </a:moveTo>
                  <a:lnTo>
                    <a:pt x="4114" y="0"/>
                  </a:lnTo>
                  <a:lnTo>
                    <a:pt x="0" y="4102"/>
                  </a:lnTo>
                  <a:lnTo>
                    <a:pt x="0" y="14236"/>
                  </a:lnTo>
                  <a:lnTo>
                    <a:pt x="4114" y="18338"/>
                  </a:lnTo>
                  <a:lnTo>
                    <a:pt x="14249" y="18338"/>
                  </a:lnTo>
                  <a:lnTo>
                    <a:pt x="18351" y="14236"/>
                  </a:lnTo>
                  <a:lnTo>
                    <a:pt x="18351" y="9169"/>
                  </a:lnTo>
                  <a:lnTo>
                    <a:pt x="18351" y="4102"/>
                  </a:lnTo>
                  <a:lnTo>
                    <a:pt x="14249" y="0"/>
                  </a:lnTo>
                  <a:close/>
                </a:path>
              </a:pathLst>
            </a:custGeom>
            <a:solidFill>
              <a:srgbClr val="3B383A">
                <a:alpha val="7142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6" name="object 316"/>
            <p:cNvSpPr/>
            <p:nvPr/>
          </p:nvSpPr>
          <p:spPr>
            <a:xfrm>
              <a:off x="6463456" y="3001332"/>
              <a:ext cx="17780" cy="17780"/>
            </a:xfrm>
            <a:custGeom>
              <a:avLst/>
              <a:gdLst/>
              <a:ahLst/>
              <a:cxnLst/>
              <a:rect l="l" t="t" r="r" b="b"/>
              <a:pathLst>
                <a:path w="17779" h="17780">
                  <a:moveTo>
                    <a:pt x="13716" y="0"/>
                  </a:moveTo>
                  <a:lnTo>
                    <a:pt x="3962" y="0"/>
                  </a:lnTo>
                  <a:lnTo>
                    <a:pt x="0" y="3949"/>
                  </a:lnTo>
                  <a:lnTo>
                    <a:pt x="0" y="13703"/>
                  </a:lnTo>
                  <a:lnTo>
                    <a:pt x="3962" y="17652"/>
                  </a:lnTo>
                  <a:lnTo>
                    <a:pt x="13716" y="17652"/>
                  </a:lnTo>
                  <a:lnTo>
                    <a:pt x="17665" y="13703"/>
                  </a:lnTo>
                  <a:lnTo>
                    <a:pt x="17665" y="8826"/>
                  </a:lnTo>
                  <a:lnTo>
                    <a:pt x="17665" y="3949"/>
                  </a:lnTo>
                  <a:lnTo>
                    <a:pt x="13716" y="0"/>
                  </a:lnTo>
                  <a:close/>
                </a:path>
              </a:pathLst>
            </a:custGeom>
            <a:solidFill>
              <a:srgbClr val="312D30">
                <a:alpha val="7619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7" name="object 317"/>
            <p:cNvSpPr/>
            <p:nvPr/>
          </p:nvSpPr>
          <p:spPr>
            <a:xfrm>
              <a:off x="6463651" y="3001500"/>
              <a:ext cx="17145" cy="17145"/>
            </a:xfrm>
            <a:custGeom>
              <a:avLst/>
              <a:gdLst/>
              <a:ahLst/>
              <a:cxnLst/>
              <a:rect l="l" t="t" r="r" b="b"/>
              <a:pathLst>
                <a:path w="17145" h="17144">
                  <a:moveTo>
                    <a:pt x="13182" y="0"/>
                  </a:moveTo>
                  <a:lnTo>
                    <a:pt x="3809" y="0"/>
                  </a:lnTo>
                  <a:lnTo>
                    <a:pt x="0" y="3797"/>
                  </a:lnTo>
                  <a:lnTo>
                    <a:pt x="0" y="13169"/>
                  </a:lnTo>
                  <a:lnTo>
                    <a:pt x="3809" y="16967"/>
                  </a:lnTo>
                  <a:lnTo>
                    <a:pt x="13182" y="16967"/>
                  </a:lnTo>
                  <a:lnTo>
                    <a:pt x="16979" y="13169"/>
                  </a:lnTo>
                  <a:lnTo>
                    <a:pt x="16979" y="8483"/>
                  </a:lnTo>
                  <a:lnTo>
                    <a:pt x="16979" y="3797"/>
                  </a:lnTo>
                  <a:lnTo>
                    <a:pt x="13182" y="0"/>
                  </a:lnTo>
                  <a:close/>
                </a:path>
              </a:pathLst>
            </a:custGeom>
            <a:solidFill>
              <a:srgbClr val="282427">
                <a:alpha val="8095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8" name="object 318"/>
            <p:cNvSpPr/>
            <p:nvPr/>
          </p:nvSpPr>
          <p:spPr>
            <a:xfrm>
              <a:off x="6463846" y="3001667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10" h="16510">
                  <a:moveTo>
                    <a:pt x="12649" y="0"/>
                  </a:moveTo>
                  <a:lnTo>
                    <a:pt x="3657" y="0"/>
                  </a:lnTo>
                  <a:lnTo>
                    <a:pt x="0" y="3644"/>
                  </a:lnTo>
                  <a:lnTo>
                    <a:pt x="0" y="12636"/>
                  </a:lnTo>
                  <a:lnTo>
                    <a:pt x="3657" y="16281"/>
                  </a:lnTo>
                  <a:lnTo>
                    <a:pt x="12649" y="16281"/>
                  </a:lnTo>
                  <a:lnTo>
                    <a:pt x="16294" y="12636"/>
                  </a:lnTo>
                  <a:lnTo>
                    <a:pt x="16294" y="8140"/>
                  </a:lnTo>
                  <a:lnTo>
                    <a:pt x="16294" y="3644"/>
                  </a:lnTo>
                  <a:lnTo>
                    <a:pt x="12649" y="0"/>
                  </a:lnTo>
                  <a:close/>
                </a:path>
              </a:pathLst>
            </a:custGeom>
            <a:solidFill>
              <a:srgbClr val="1E1C1D">
                <a:alpha val="8571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9" name="object 319"/>
            <p:cNvSpPr/>
            <p:nvPr/>
          </p:nvSpPr>
          <p:spPr>
            <a:xfrm>
              <a:off x="6464053" y="3001835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103" y="0"/>
                  </a:moveTo>
                  <a:lnTo>
                    <a:pt x="3492" y="0"/>
                  </a:lnTo>
                  <a:lnTo>
                    <a:pt x="0" y="3492"/>
                  </a:lnTo>
                  <a:lnTo>
                    <a:pt x="0" y="12103"/>
                  </a:lnTo>
                  <a:lnTo>
                    <a:pt x="3492" y="15595"/>
                  </a:lnTo>
                  <a:lnTo>
                    <a:pt x="12103" y="15595"/>
                  </a:lnTo>
                  <a:lnTo>
                    <a:pt x="15595" y="12103"/>
                  </a:lnTo>
                  <a:lnTo>
                    <a:pt x="15595" y="7797"/>
                  </a:lnTo>
                  <a:lnTo>
                    <a:pt x="15595" y="3492"/>
                  </a:lnTo>
                  <a:lnTo>
                    <a:pt x="12103" y="0"/>
                  </a:lnTo>
                  <a:close/>
                </a:path>
              </a:pathLst>
            </a:custGeom>
            <a:solidFill>
              <a:srgbClr val="131313">
                <a:alpha val="904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0" name="object 320"/>
            <p:cNvSpPr/>
            <p:nvPr/>
          </p:nvSpPr>
          <p:spPr>
            <a:xfrm>
              <a:off x="6464247" y="3002003"/>
              <a:ext cx="15240" cy="15240"/>
            </a:xfrm>
            <a:custGeom>
              <a:avLst/>
              <a:gdLst/>
              <a:ahLst/>
              <a:cxnLst/>
              <a:rect l="l" t="t" r="r" b="b"/>
              <a:pathLst>
                <a:path w="15239" h="15239">
                  <a:moveTo>
                    <a:pt x="11569" y="0"/>
                  </a:moveTo>
                  <a:lnTo>
                    <a:pt x="3340" y="0"/>
                  </a:lnTo>
                  <a:lnTo>
                    <a:pt x="0" y="3340"/>
                  </a:lnTo>
                  <a:lnTo>
                    <a:pt x="0" y="11569"/>
                  </a:lnTo>
                  <a:lnTo>
                    <a:pt x="3340" y="14909"/>
                  </a:lnTo>
                  <a:lnTo>
                    <a:pt x="11569" y="14909"/>
                  </a:lnTo>
                  <a:lnTo>
                    <a:pt x="14909" y="11569"/>
                  </a:lnTo>
                  <a:lnTo>
                    <a:pt x="14909" y="7454"/>
                  </a:lnTo>
                  <a:lnTo>
                    <a:pt x="14909" y="3340"/>
                  </a:lnTo>
                  <a:lnTo>
                    <a:pt x="11569" y="0"/>
                  </a:lnTo>
                  <a:close/>
                </a:path>
              </a:pathLst>
            </a:custGeom>
            <a:solidFill>
              <a:srgbClr val="090809">
                <a:alpha val="9523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1" name="object 321"/>
            <p:cNvSpPr/>
            <p:nvPr/>
          </p:nvSpPr>
          <p:spPr>
            <a:xfrm>
              <a:off x="6464442" y="300217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5">
                  <a:moveTo>
                    <a:pt x="11036" y="0"/>
                  </a:moveTo>
                  <a:lnTo>
                    <a:pt x="3187" y="0"/>
                  </a:lnTo>
                  <a:lnTo>
                    <a:pt x="0" y="3187"/>
                  </a:lnTo>
                  <a:lnTo>
                    <a:pt x="0" y="11036"/>
                  </a:lnTo>
                  <a:lnTo>
                    <a:pt x="3187" y="14224"/>
                  </a:lnTo>
                  <a:lnTo>
                    <a:pt x="11036" y="14224"/>
                  </a:lnTo>
                  <a:lnTo>
                    <a:pt x="14224" y="11036"/>
                  </a:lnTo>
                  <a:lnTo>
                    <a:pt x="14224" y="7112"/>
                  </a:lnTo>
                  <a:lnTo>
                    <a:pt x="14224" y="3187"/>
                  </a:lnTo>
                  <a:lnTo>
                    <a:pt x="1103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2" name="object 322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6462077" y="2999790"/>
              <a:ext cx="18872" cy="18872"/>
            </a:xfrm>
            <a:prstGeom prst="rect">
              <a:avLst/>
            </a:prstGeom>
          </p:spPr>
        </p:pic>
        <p:sp>
          <p:nvSpPr>
            <p:cNvPr id="323" name="object 323"/>
            <p:cNvSpPr/>
            <p:nvPr/>
          </p:nvSpPr>
          <p:spPr>
            <a:xfrm>
              <a:off x="6430241" y="2998805"/>
              <a:ext cx="28575" cy="28575"/>
            </a:xfrm>
            <a:custGeom>
              <a:avLst/>
              <a:gdLst/>
              <a:ahLst/>
              <a:cxnLst/>
              <a:rect l="l" t="t" r="r" b="b"/>
              <a:pathLst>
                <a:path w="28575" h="28575">
                  <a:moveTo>
                    <a:pt x="21716" y="0"/>
                  </a:moveTo>
                  <a:lnTo>
                    <a:pt x="6261" y="0"/>
                  </a:lnTo>
                  <a:lnTo>
                    <a:pt x="0" y="6261"/>
                  </a:lnTo>
                  <a:lnTo>
                    <a:pt x="0" y="21704"/>
                  </a:lnTo>
                  <a:lnTo>
                    <a:pt x="6261" y="27965"/>
                  </a:lnTo>
                  <a:lnTo>
                    <a:pt x="21716" y="27965"/>
                  </a:lnTo>
                  <a:lnTo>
                    <a:pt x="27978" y="21704"/>
                  </a:lnTo>
                  <a:lnTo>
                    <a:pt x="27978" y="13982"/>
                  </a:lnTo>
                  <a:lnTo>
                    <a:pt x="27978" y="6261"/>
                  </a:lnTo>
                  <a:lnTo>
                    <a:pt x="21716" y="0"/>
                  </a:lnTo>
                  <a:close/>
                </a:path>
              </a:pathLst>
            </a:custGeom>
            <a:solidFill>
              <a:srgbClr val="C6B9C3">
                <a:alpha val="476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4" name="object 324"/>
            <p:cNvSpPr/>
            <p:nvPr/>
          </p:nvSpPr>
          <p:spPr>
            <a:xfrm>
              <a:off x="6430435" y="2998972"/>
              <a:ext cx="27305" cy="27305"/>
            </a:xfrm>
            <a:custGeom>
              <a:avLst/>
              <a:gdLst/>
              <a:ahLst/>
              <a:cxnLst/>
              <a:rect l="l" t="t" r="r" b="b"/>
              <a:pathLst>
                <a:path w="27304" h="27305">
                  <a:moveTo>
                    <a:pt x="21183" y="0"/>
                  </a:moveTo>
                  <a:lnTo>
                    <a:pt x="6108" y="0"/>
                  </a:lnTo>
                  <a:lnTo>
                    <a:pt x="0" y="6108"/>
                  </a:lnTo>
                  <a:lnTo>
                    <a:pt x="0" y="21170"/>
                  </a:lnTo>
                  <a:lnTo>
                    <a:pt x="6108" y="27279"/>
                  </a:lnTo>
                  <a:lnTo>
                    <a:pt x="21183" y="27279"/>
                  </a:lnTo>
                  <a:lnTo>
                    <a:pt x="27292" y="21170"/>
                  </a:lnTo>
                  <a:lnTo>
                    <a:pt x="27292" y="13639"/>
                  </a:lnTo>
                  <a:lnTo>
                    <a:pt x="27292" y="6108"/>
                  </a:lnTo>
                  <a:lnTo>
                    <a:pt x="21183" y="0"/>
                  </a:lnTo>
                  <a:close/>
                </a:path>
              </a:pathLst>
            </a:custGeom>
            <a:solidFill>
              <a:srgbClr val="BCAFB8">
                <a:alpha val="952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5" name="object 325"/>
            <p:cNvSpPr/>
            <p:nvPr/>
          </p:nvSpPr>
          <p:spPr>
            <a:xfrm>
              <a:off x="6430642" y="299914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637" y="0"/>
                  </a:moveTo>
                  <a:lnTo>
                    <a:pt x="5943" y="0"/>
                  </a:lnTo>
                  <a:lnTo>
                    <a:pt x="0" y="5956"/>
                  </a:lnTo>
                  <a:lnTo>
                    <a:pt x="0" y="20637"/>
                  </a:lnTo>
                  <a:lnTo>
                    <a:pt x="5943" y="26593"/>
                  </a:lnTo>
                  <a:lnTo>
                    <a:pt x="20637" y="26593"/>
                  </a:lnTo>
                  <a:lnTo>
                    <a:pt x="26593" y="20637"/>
                  </a:lnTo>
                  <a:lnTo>
                    <a:pt x="26593" y="13296"/>
                  </a:lnTo>
                  <a:lnTo>
                    <a:pt x="26593" y="5956"/>
                  </a:lnTo>
                  <a:lnTo>
                    <a:pt x="20637" y="0"/>
                  </a:lnTo>
                  <a:close/>
                </a:path>
              </a:pathLst>
            </a:custGeom>
            <a:solidFill>
              <a:srgbClr val="B3A7AF">
                <a:alpha val="1428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6" name="object 326"/>
            <p:cNvSpPr/>
            <p:nvPr/>
          </p:nvSpPr>
          <p:spPr>
            <a:xfrm>
              <a:off x="6430836" y="2999308"/>
              <a:ext cx="26034" cy="26034"/>
            </a:xfrm>
            <a:custGeom>
              <a:avLst/>
              <a:gdLst/>
              <a:ahLst/>
              <a:cxnLst/>
              <a:rect l="l" t="t" r="r" b="b"/>
              <a:pathLst>
                <a:path w="26035" h="26035">
                  <a:moveTo>
                    <a:pt x="20104" y="0"/>
                  </a:moveTo>
                  <a:lnTo>
                    <a:pt x="5791" y="0"/>
                  </a:lnTo>
                  <a:lnTo>
                    <a:pt x="0" y="5803"/>
                  </a:lnTo>
                  <a:lnTo>
                    <a:pt x="0" y="20104"/>
                  </a:lnTo>
                  <a:lnTo>
                    <a:pt x="5791" y="25907"/>
                  </a:lnTo>
                  <a:lnTo>
                    <a:pt x="20104" y="25907"/>
                  </a:lnTo>
                  <a:lnTo>
                    <a:pt x="25908" y="20104"/>
                  </a:lnTo>
                  <a:lnTo>
                    <a:pt x="25908" y="12953"/>
                  </a:lnTo>
                  <a:lnTo>
                    <a:pt x="25908" y="5803"/>
                  </a:lnTo>
                  <a:lnTo>
                    <a:pt x="20104" y="0"/>
                  </a:lnTo>
                  <a:close/>
                </a:path>
              </a:pathLst>
            </a:custGeom>
            <a:solidFill>
              <a:srgbClr val="A99EA6">
                <a:alpha val="1904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7" name="object 327"/>
            <p:cNvSpPr/>
            <p:nvPr/>
          </p:nvSpPr>
          <p:spPr>
            <a:xfrm>
              <a:off x="6431031" y="2999475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19570" y="0"/>
                  </a:moveTo>
                  <a:lnTo>
                    <a:pt x="5638" y="0"/>
                  </a:lnTo>
                  <a:lnTo>
                    <a:pt x="0" y="5651"/>
                  </a:lnTo>
                  <a:lnTo>
                    <a:pt x="0" y="19570"/>
                  </a:lnTo>
                  <a:lnTo>
                    <a:pt x="5638" y="25222"/>
                  </a:lnTo>
                  <a:lnTo>
                    <a:pt x="19570" y="25222"/>
                  </a:lnTo>
                  <a:lnTo>
                    <a:pt x="25222" y="19570"/>
                  </a:lnTo>
                  <a:lnTo>
                    <a:pt x="25222" y="12611"/>
                  </a:lnTo>
                  <a:lnTo>
                    <a:pt x="25222" y="5651"/>
                  </a:lnTo>
                  <a:lnTo>
                    <a:pt x="19570" y="0"/>
                  </a:lnTo>
                  <a:close/>
                </a:path>
              </a:pathLst>
            </a:custGeom>
            <a:solidFill>
              <a:srgbClr val="9F949C">
                <a:alpha val="238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8" name="object 328"/>
            <p:cNvSpPr/>
            <p:nvPr/>
          </p:nvSpPr>
          <p:spPr>
            <a:xfrm>
              <a:off x="6431225" y="2999643"/>
              <a:ext cx="24765" cy="24765"/>
            </a:xfrm>
            <a:custGeom>
              <a:avLst/>
              <a:gdLst/>
              <a:ahLst/>
              <a:cxnLst/>
              <a:rect l="l" t="t" r="r" b="b"/>
              <a:pathLst>
                <a:path w="24764" h="24764">
                  <a:moveTo>
                    <a:pt x="19050" y="0"/>
                  </a:moveTo>
                  <a:lnTo>
                    <a:pt x="5486" y="0"/>
                  </a:lnTo>
                  <a:lnTo>
                    <a:pt x="0" y="5486"/>
                  </a:lnTo>
                  <a:lnTo>
                    <a:pt x="0" y="19050"/>
                  </a:lnTo>
                  <a:lnTo>
                    <a:pt x="5486" y="24536"/>
                  </a:lnTo>
                  <a:lnTo>
                    <a:pt x="19050" y="24536"/>
                  </a:lnTo>
                  <a:lnTo>
                    <a:pt x="24536" y="19050"/>
                  </a:lnTo>
                  <a:lnTo>
                    <a:pt x="24536" y="12268"/>
                  </a:lnTo>
                  <a:lnTo>
                    <a:pt x="24536" y="5486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948A92">
                <a:alpha val="2857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9" name="object 329"/>
            <p:cNvSpPr/>
            <p:nvPr/>
          </p:nvSpPr>
          <p:spPr>
            <a:xfrm>
              <a:off x="6431419" y="2999811"/>
              <a:ext cx="24130" cy="24130"/>
            </a:xfrm>
            <a:custGeom>
              <a:avLst/>
              <a:gdLst/>
              <a:ahLst/>
              <a:cxnLst/>
              <a:rect l="l" t="t" r="r" b="b"/>
              <a:pathLst>
                <a:path w="24129" h="24130">
                  <a:moveTo>
                    <a:pt x="18516" y="0"/>
                  </a:moveTo>
                  <a:lnTo>
                    <a:pt x="5333" y="0"/>
                  </a:lnTo>
                  <a:lnTo>
                    <a:pt x="0" y="5334"/>
                  </a:lnTo>
                  <a:lnTo>
                    <a:pt x="0" y="18516"/>
                  </a:lnTo>
                  <a:lnTo>
                    <a:pt x="5333" y="23850"/>
                  </a:lnTo>
                  <a:lnTo>
                    <a:pt x="18516" y="23850"/>
                  </a:lnTo>
                  <a:lnTo>
                    <a:pt x="23850" y="18516"/>
                  </a:lnTo>
                  <a:lnTo>
                    <a:pt x="23850" y="11925"/>
                  </a:lnTo>
                  <a:lnTo>
                    <a:pt x="23850" y="5334"/>
                  </a:lnTo>
                  <a:lnTo>
                    <a:pt x="18516" y="0"/>
                  </a:lnTo>
                  <a:close/>
                </a:path>
              </a:pathLst>
            </a:custGeom>
            <a:solidFill>
              <a:srgbClr val="8A8288">
                <a:alpha val="3333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0" name="object 330"/>
            <p:cNvSpPr/>
            <p:nvPr/>
          </p:nvSpPr>
          <p:spPr>
            <a:xfrm>
              <a:off x="6431613" y="2999978"/>
              <a:ext cx="23495" cy="23495"/>
            </a:xfrm>
            <a:custGeom>
              <a:avLst/>
              <a:gdLst/>
              <a:ahLst/>
              <a:cxnLst/>
              <a:rect l="l" t="t" r="r" b="b"/>
              <a:pathLst>
                <a:path w="23495" h="23494">
                  <a:moveTo>
                    <a:pt x="17983" y="0"/>
                  </a:moveTo>
                  <a:lnTo>
                    <a:pt x="5194" y="0"/>
                  </a:lnTo>
                  <a:lnTo>
                    <a:pt x="0" y="5181"/>
                  </a:lnTo>
                  <a:lnTo>
                    <a:pt x="0" y="17983"/>
                  </a:lnTo>
                  <a:lnTo>
                    <a:pt x="5194" y="23164"/>
                  </a:lnTo>
                  <a:lnTo>
                    <a:pt x="17983" y="23164"/>
                  </a:lnTo>
                  <a:lnTo>
                    <a:pt x="23164" y="17983"/>
                  </a:lnTo>
                  <a:lnTo>
                    <a:pt x="23164" y="11582"/>
                  </a:lnTo>
                  <a:lnTo>
                    <a:pt x="23164" y="5181"/>
                  </a:lnTo>
                  <a:lnTo>
                    <a:pt x="17983" y="0"/>
                  </a:lnTo>
                  <a:close/>
                </a:path>
              </a:pathLst>
            </a:custGeom>
            <a:solidFill>
              <a:srgbClr val="81797E">
                <a:alpha val="380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1" name="object 331"/>
            <p:cNvSpPr/>
            <p:nvPr/>
          </p:nvSpPr>
          <p:spPr>
            <a:xfrm>
              <a:off x="6431808" y="3000146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60">
                  <a:moveTo>
                    <a:pt x="17449" y="0"/>
                  </a:moveTo>
                  <a:lnTo>
                    <a:pt x="5029" y="0"/>
                  </a:lnTo>
                  <a:lnTo>
                    <a:pt x="0" y="5029"/>
                  </a:lnTo>
                  <a:lnTo>
                    <a:pt x="0" y="17449"/>
                  </a:lnTo>
                  <a:lnTo>
                    <a:pt x="5029" y="22478"/>
                  </a:lnTo>
                  <a:lnTo>
                    <a:pt x="17449" y="22478"/>
                  </a:lnTo>
                  <a:lnTo>
                    <a:pt x="22478" y="17449"/>
                  </a:lnTo>
                  <a:lnTo>
                    <a:pt x="22478" y="11239"/>
                  </a:lnTo>
                  <a:lnTo>
                    <a:pt x="22478" y="5029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776E75">
                <a:alpha val="4285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2" name="object 332"/>
            <p:cNvSpPr/>
            <p:nvPr/>
          </p:nvSpPr>
          <p:spPr>
            <a:xfrm>
              <a:off x="6432002" y="3000314"/>
              <a:ext cx="22225" cy="22225"/>
            </a:xfrm>
            <a:custGeom>
              <a:avLst/>
              <a:gdLst/>
              <a:ahLst/>
              <a:cxnLst/>
              <a:rect l="l" t="t" r="r" b="b"/>
              <a:pathLst>
                <a:path w="22225" h="22225">
                  <a:moveTo>
                    <a:pt x="16916" y="0"/>
                  </a:moveTo>
                  <a:lnTo>
                    <a:pt x="4889" y="0"/>
                  </a:lnTo>
                  <a:lnTo>
                    <a:pt x="0" y="4876"/>
                  </a:lnTo>
                  <a:lnTo>
                    <a:pt x="0" y="16916"/>
                  </a:lnTo>
                  <a:lnTo>
                    <a:pt x="4889" y="21793"/>
                  </a:lnTo>
                  <a:lnTo>
                    <a:pt x="16916" y="21793"/>
                  </a:lnTo>
                  <a:lnTo>
                    <a:pt x="21793" y="16916"/>
                  </a:lnTo>
                  <a:lnTo>
                    <a:pt x="21793" y="10896"/>
                  </a:lnTo>
                  <a:lnTo>
                    <a:pt x="21793" y="4876"/>
                  </a:lnTo>
                  <a:lnTo>
                    <a:pt x="16916" y="0"/>
                  </a:lnTo>
                  <a:close/>
                </a:path>
              </a:pathLst>
            </a:custGeom>
            <a:solidFill>
              <a:srgbClr val="6C666B">
                <a:alpha val="4761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3" name="object 333"/>
            <p:cNvSpPr/>
            <p:nvPr/>
          </p:nvSpPr>
          <p:spPr>
            <a:xfrm>
              <a:off x="6432209" y="3000481"/>
              <a:ext cx="21590" cy="21590"/>
            </a:xfrm>
            <a:custGeom>
              <a:avLst/>
              <a:gdLst/>
              <a:ahLst/>
              <a:cxnLst/>
              <a:rect l="l" t="t" r="r" b="b"/>
              <a:pathLst>
                <a:path w="21589" h="21589">
                  <a:moveTo>
                    <a:pt x="16370" y="0"/>
                  </a:moveTo>
                  <a:lnTo>
                    <a:pt x="4724" y="0"/>
                  </a:lnTo>
                  <a:lnTo>
                    <a:pt x="0" y="4724"/>
                  </a:lnTo>
                  <a:lnTo>
                    <a:pt x="0" y="16383"/>
                  </a:lnTo>
                  <a:lnTo>
                    <a:pt x="4724" y="21107"/>
                  </a:lnTo>
                  <a:lnTo>
                    <a:pt x="16370" y="21107"/>
                  </a:lnTo>
                  <a:lnTo>
                    <a:pt x="21094" y="16383"/>
                  </a:lnTo>
                  <a:lnTo>
                    <a:pt x="21094" y="10553"/>
                  </a:lnTo>
                  <a:lnTo>
                    <a:pt x="21094" y="4724"/>
                  </a:lnTo>
                  <a:lnTo>
                    <a:pt x="16370" y="0"/>
                  </a:lnTo>
                  <a:close/>
                </a:path>
              </a:pathLst>
            </a:custGeom>
            <a:solidFill>
              <a:srgbClr val="635D61">
                <a:alpha val="5238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4" name="object 334"/>
            <p:cNvSpPr/>
            <p:nvPr/>
          </p:nvSpPr>
          <p:spPr>
            <a:xfrm>
              <a:off x="6432405" y="3000649"/>
              <a:ext cx="20955" cy="20955"/>
            </a:xfrm>
            <a:custGeom>
              <a:avLst/>
              <a:gdLst/>
              <a:ahLst/>
              <a:cxnLst/>
              <a:rect l="l" t="t" r="r" b="b"/>
              <a:pathLst>
                <a:path w="20954" h="20955">
                  <a:moveTo>
                    <a:pt x="15836" y="0"/>
                  </a:moveTo>
                  <a:lnTo>
                    <a:pt x="4572" y="0"/>
                  </a:lnTo>
                  <a:lnTo>
                    <a:pt x="0" y="4571"/>
                  </a:lnTo>
                  <a:lnTo>
                    <a:pt x="0" y="15849"/>
                  </a:lnTo>
                  <a:lnTo>
                    <a:pt x="4572" y="20421"/>
                  </a:lnTo>
                  <a:lnTo>
                    <a:pt x="15836" y="20421"/>
                  </a:lnTo>
                  <a:lnTo>
                    <a:pt x="20408" y="15849"/>
                  </a:lnTo>
                  <a:lnTo>
                    <a:pt x="20408" y="10210"/>
                  </a:lnTo>
                  <a:lnTo>
                    <a:pt x="20408" y="4571"/>
                  </a:lnTo>
                  <a:lnTo>
                    <a:pt x="15836" y="0"/>
                  </a:lnTo>
                  <a:close/>
                </a:path>
              </a:pathLst>
            </a:custGeom>
            <a:solidFill>
              <a:srgbClr val="5A5357">
                <a:alpha val="5714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5" name="object 335"/>
            <p:cNvSpPr/>
            <p:nvPr/>
          </p:nvSpPr>
          <p:spPr>
            <a:xfrm>
              <a:off x="6432599" y="3000817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19">
                  <a:moveTo>
                    <a:pt x="15303" y="0"/>
                  </a:moveTo>
                  <a:lnTo>
                    <a:pt x="4419" y="0"/>
                  </a:lnTo>
                  <a:lnTo>
                    <a:pt x="0" y="4419"/>
                  </a:lnTo>
                  <a:lnTo>
                    <a:pt x="0" y="15316"/>
                  </a:lnTo>
                  <a:lnTo>
                    <a:pt x="4419" y="19735"/>
                  </a:lnTo>
                  <a:lnTo>
                    <a:pt x="15303" y="19735"/>
                  </a:lnTo>
                  <a:lnTo>
                    <a:pt x="19723" y="15316"/>
                  </a:lnTo>
                  <a:lnTo>
                    <a:pt x="19723" y="9867"/>
                  </a:lnTo>
                  <a:lnTo>
                    <a:pt x="19723" y="4419"/>
                  </a:lnTo>
                  <a:lnTo>
                    <a:pt x="15303" y="0"/>
                  </a:lnTo>
                  <a:close/>
                </a:path>
              </a:pathLst>
            </a:custGeom>
            <a:solidFill>
              <a:srgbClr val="50494E">
                <a:alpha val="6190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6" name="object 336"/>
            <p:cNvSpPr/>
            <p:nvPr/>
          </p:nvSpPr>
          <p:spPr>
            <a:xfrm>
              <a:off x="6432793" y="3000984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4770" y="0"/>
                  </a:moveTo>
                  <a:lnTo>
                    <a:pt x="4267" y="0"/>
                  </a:lnTo>
                  <a:lnTo>
                    <a:pt x="0" y="4267"/>
                  </a:lnTo>
                  <a:lnTo>
                    <a:pt x="0" y="14782"/>
                  </a:lnTo>
                  <a:lnTo>
                    <a:pt x="4267" y="19050"/>
                  </a:lnTo>
                  <a:lnTo>
                    <a:pt x="14770" y="19050"/>
                  </a:lnTo>
                  <a:lnTo>
                    <a:pt x="19037" y="14782"/>
                  </a:lnTo>
                  <a:lnTo>
                    <a:pt x="19037" y="9525"/>
                  </a:lnTo>
                  <a:lnTo>
                    <a:pt x="19037" y="4267"/>
                  </a:lnTo>
                  <a:lnTo>
                    <a:pt x="14770" y="0"/>
                  </a:lnTo>
                  <a:close/>
                </a:path>
              </a:pathLst>
            </a:custGeom>
            <a:solidFill>
              <a:srgbClr val="464144">
                <a:alpha val="6666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7" name="object 337"/>
            <p:cNvSpPr/>
            <p:nvPr/>
          </p:nvSpPr>
          <p:spPr>
            <a:xfrm>
              <a:off x="6432988" y="3001164"/>
              <a:ext cx="18415" cy="18415"/>
            </a:xfrm>
            <a:custGeom>
              <a:avLst/>
              <a:gdLst/>
              <a:ahLst/>
              <a:cxnLst/>
              <a:rect l="l" t="t" r="r" b="b"/>
              <a:pathLst>
                <a:path w="18414" h="18414">
                  <a:moveTo>
                    <a:pt x="14249" y="0"/>
                  </a:moveTo>
                  <a:lnTo>
                    <a:pt x="4114" y="0"/>
                  </a:lnTo>
                  <a:lnTo>
                    <a:pt x="0" y="4102"/>
                  </a:lnTo>
                  <a:lnTo>
                    <a:pt x="0" y="14236"/>
                  </a:lnTo>
                  <a:lnTo>
                    <a:pt x="4114" y="18338"/>
                  </a:lnTo>
                  <a:lnTo>
                    <a:pt x="14249" y="18338"/>
                  </a:lnTo>
                  <a:lnTo>
                    <a:pt x="18351" y="14236"/>
                  </a:lnTo>
                  <a:lnTo>
                    <a:pt x="18351" y="9169"/>
                  </a:lnTo>
                  <a:lnTo>
                    <a:pt x="18351" y="4102"/>
                  </a:lnTo>
                  <a:lnTo>
                    <a:pt x="14249" y="0"/>
                  </a:lnTo>
                  <a:close/>
                </a:path>
              </a:pathLst>
            </a:custGeom>
            <a:solidFill>
              <a:srgbClr val="3B383A">
                <a:alpha val="7142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8" name="object 338"/>
            <p:cNvSpPr/>
            <p:nvPr/>
          </p:nvSpPr>
          <p:spPr>
            <a:xfrm>
              <a:off x="6433182" y="3001332"/>
              <a:ext cx="17780" cy="17780"/>
            </a:xfrm>
            <a:custGeom>
              <a:avLst/>
              <a:gdLst/>
              <a:ahLst/>
              <a:cxnLst/>
              <a:rect l="l" t="t" r="r" b="b"/>
              <a:pathLst>
                <a:path w="17779" h="17780">
                  <a:moveTo>
                    <a:pt x="13716" y="0"/>
                  </a:moveTo>
                  <a:lnTo>
                    <a:pt x="3962" y="0"/>
                  </a:lnTo>
                  <a:lnTo>
                    <a:pt x="0" y="3949"/>
                  </a:lnTo>
                  <a:lnTo>
                    <a:pt x="0" y="13703"/>
                  </a:lnTo>
                  <a:lnTo>
                    <a:pt x="3962" y="17652"/>
                  </a:lnTo>
                  <a:lnTo>
                    <a:pt x="13716" y="17652"/>
                  </a:lnTo>
                  <a:lnTo>
                    <a:pt x="17665" y="13703"/>
                  </a:lnTo>
                  <a:lnTo>
                    <a:pt x="17665" y="8826"/>
                  </a:lnTo>
                  <a:lnTo>
                    <a:pt x="17665" y="3949"/>
                  </a:lnTo>
                  <a:lnTo>
                    <a:pt x="13716" y="0"/>
                  </a:lnTo>
                  <a:close/>
                </a:path>
              </a:pathLst>
            </a:custGeom>
            <a:solidFill>
              <a:srgbClr val="312D30">
                <a:alpha val="7619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9" name="object 339"/>
            <p:cNvSpPr/>
            <p:nvPr/>
          </p:nvSpPr>
          <p:spPr>
            <a:xfrm>
              <a:off x="6433376" y="3001500"/>
              <a:ext cx="17145" cy="17145"/>
            </a:xfrm>
            <a:custGeom>
              <a:avLst/>
              <a:gdLst/>
              <a:ahLst/>
              <a:cxnLst/>
              <a:rect l="l" t="t" r="r" b="b"/>
              <a:pathLst>
                <a:path w="17145" h="17144">
                  <a:moveTo>
                    <a:pt x="13182" y="0"/>
                  </a:moveTo>
                  <a:lnTo>
                    <a:pt x="3809" y="0"/>
                  </a:lnTo>
                  <a:lnTo>
                    <a:pt x="0" y="3797"/>
                  </a:lnTo>
                  <a:lnTo>
                    <a:pt x="0" y="13169"/>
                  </a:lnTo>
                  <a:lnTo>
                    <a:pt x="3809" y="16967"/>
                  </a:lnTo>
                  <a:lnTo>
                    <a:pt x="13182" y="16967"/>
                  </a:lnTo>
                  <a:lnTo>
                    <a:pt x="16979" y="13169"/>
                  </a:lnTo>
                  <a:lnTo>
                    <a:pt x="16979" y="8483"/>
                  </a:lnTo>
                  <a:lnTo>
                    <a:pt x="16979" y="3797"/>
                  </a:lnTo>
                  <a:lnTo>
                    <a:pt x="13182" y="0"/>
                  </a:lnTo>
                  <a:close/>
                </a:path>
              </a:pathLst>
            </a:custGeom>
            <a:solidFill>
              <a:srgbClr val="282427">
                <a:alpha val="8095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0" name="object 340"/>
            <p:cNvSpPr/>
            <p:nvPr/>
          </p:nvSpPr>
          <p:spPr>
            <a:xfrm>
              <a:off x="6433571" y="3001667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10" h="16510">
                  <a:moveTo>
                    <a:pt x="12649" y="0"/>
                  </a:moveTo>
                  <a:lnTo>
                    <a:pt x="3657" y="0"/>
                  </a:lnTo>
                  <a:lnTo>
                    <a:pt x="0" y="3644"/>
                  </a:lnTo>
                  <a:lnTo>
                    <a:pt x="0" y="12636"/>
                  </a:lnTo>
                  <a:lnTo>
                    <a:pt x="3657" y="16281"/>
                  </a:lnTo>
                  <a:lnTo>
                    <a:pt x="12649" y="16281"/>
                  </a:lnTo>
                  <a:lnTo>
                    <a:pt x="16294" y="12636"/>
                  </a:lnTo>
                  <a:lnTo>
                    <a:pt x="16294" y="8140"/>
                  </a:lnTo>
                  <a:lnTo>
                    <a:pt x="16294" y="3644"/>
                  </a:lnTo>
                  <a:lnTo>
                    <a:pt x="12649" y="0"/>
                  </a:lnTo>
                  <a:close/>
                </a:path>
              </a:pathLst>
            </a:custGeom>
            <a:solidFill>
              <a:srgbClr val="1E1C1D">
                <a:alpha val="8571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1" name="object 341"/>
            <p:cNvSpPr/>
            <p:nvPr/>
          </p:nvSpPr>
          <p:spPr>
            <a:xfrm>
              <a:off x="6433778" y="3001835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103" y="0"/>
                  </a:moveTo>
                  <a:lnTo>
                    <a:pt x="3492" y="0"/>
                  </a:lnTo>
                  <a:lnTo>
                    <a:pt x="0" y="3492"/>
                  </a:lnTo>
                  <a:lnTo>
                    <a:pt x="0" y="12103"/>
                  </a:lnTo>
                  <a:lnTo>
                    <a:pt x="3492" y="15595"/>
                  </a:lnTo>
                  <a:lnTo>
                    <a:pt x="12103" y="15595"/>
                  </a:lnTo>
                  <a:lnTo>
                    <a:pt x="15595" y="12103"/>
                  </a:lnTo>
                  <a:lnTo>
                    <a:pt x="15595" y="7797"/>
                  </a:lnTo>
                  <a:lnTo>
                    <a:pt x="15595" y="3492"/>
                  </a:lnTo>
                  <a:lnTo>
                    <a:pt x="12103" y="0"/>
                  </a:lnTo>
                  <a:close/>
                </a:path>
              </a:pathLst>
            </a:custGeom>
            <a:solidFill>
              <a:srgbClr val="131313">
                <a:alpha val="904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2" name="object 342"/>
            <p:cNvSpPr/>
            <p:nvPr/>
          </p:nvSpPr>
          <p:spPr>
            <a:xfrm>
              <a:off x="6433972" y="3002003"/>
              <a:ext cx="15240" cy="15240"/>
            </a:xfrm>
            <a:custGeom>
              <a:avLst/>
              <a:gdLst/>
              <a:ahLst/>
              <a:cxnLst/>
              <a:rect l="l" t="t" r="r" b="b"/>
              <a:pathLst>
                <a:path w="15239" h="15239">
                  <a:moveTo>
                    <a:pt x="11569" y="0"/>
                  </a:moveTo>
                  <a:lnTo>
                    <a:pt x="3340" y="0"/>
                  </a:lnTo>
                  <a:lnTo>
                    <a:pt x="0" y="3340"/>
                  </a:lnTo>
                  <a:lnTo>
                    <a:pt x="0" y="11569"/>
                  </a:lnTo>
                  <a:lnTo>
                    <a:pt x="3340" y="14909"/>
                  </a:lnTo>
                  <a:lnTo>
                    <a:pt x="11569" y="14909"/>
                  </a:lnTo>
                  <a:lnTo>
                    <a:pt x="14909" y="11569"/>
                  </a:lnTo>
                  <a:lnTo>
                    <a:pt x="14909" y="7454"/>
                  </a:lnTo>
                  <a:lnTo>
                    <a:pt x="14909" y="3340"/>
                  </a:lnTo>
                  <a:lnTo>
                    <a:pt x="11569" y="0"/>
                  </a:lnTo>
                  <a:close/>
                </a:path>
              </a:pathLst>
            </a:custGeom>
            <a:solidFill>
              <a:srgbClr val="090809">
                <a:alpha val="9523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3" name="object 343"/>
            <p:cNvSpPr/>
            <p:nvPr/>
          </p:nvSpPr>
          <p:spPr>
            <a:xfrm>
              <a:off x="6434166" y="300217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5">
                  <a:moveTo>
                    <a:pt x="11036" y="0"/>
                  </a:moveTo>
                  <a:lnTo>
                    <a:pt x="3187" y="0"/>
                  </a:lnTo>
                  <a:lnTo>
                    <a:pt x="0" y="3187"/>
                  </a:lnTo>
                  <a:lnTo>
                    <a:pt x="0" y="11036"/>
                  </a:lnTo>
                  <a:lnTo>
                    <a:pt x="3187" y="14224"/>
                  </a:lnTo>
                  <a:lnTo>
                    <a:pt x="11036" y="14224"/>
                  </a:lnTo>
                  <a:lnTo>
                    <a:pt x="14224" y="11036"/>
                  </a:lnTo>
                  <a:lnTo>
                    <a:pt x="14224" y="7112"/>
                  </a:lnTo>
                  <a:lnTo>
                    <a:pt x="14224" y="3187"/>
                  </a:lnTo>
                  <a:lnTo>
                    <a:pt x="1103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4" name="object 344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6431813" y="2999790"/>
              <a:ext cx="18859" cy="18872"/>
            </a:xfrm>
            <a:prstGeom prst="rect">
              <a:avLst/>
            </a:prstGeom>
          </p:spPr>
        </p:pic>
        <p:pic>
          <p:nvPicPr>
            <p:cNvPr id="345" name="object 345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6433311" y="3022041"/>
              <a:ext cx="519391" cy="42748"/>
            </a:xfrm>
            <a:prstGeom prst="rect">
              <a:avLst/>
            </a:prstGeom>
          </p:spPr>
        </p:pic>
        <p:sp>
          <p:nvSpPr>
            <p:cNvPr id="346" name="object 346"/>
            <p:cNvSpPr/>
            <p:nvPr/>
          </p:nvSpPr>
          <p:spPr>
            <a:xfrm>
              <a:off x="6440035" y="3044531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10" h="16510">
                  <a:moveTo>
                    <a:pt x="13457" y="12179"/>
                  </a:moveTo>
                  <a:lnTo>
                    <a:pt x="10401" y="12179"/>
                  </a:lnTo>
                  <a:lnTo>
                    <a:pt x="14668" y="16446"/>
                  </a:lnTo>
                  <a:lnTo>
                    <a:pt x="15354" y="16446"/>
                  </a:lnTo>
                  <a:lnTo>
                    <a:pt x="16205" y="15608"/>
                  </a:lnTo>
                  <a:lnTo>
                    <a:pt x="16205" y="14922"/>
                  </a:lnTo>
                  <a:lnTo>
                    <a:pt x="13457" y="12179"/>
                  </a:lnTo>
                  <a:close/>
                </a:path>
                <a:path w="16510" h="16510">
                  <a:moveTo>
                    <a:pt x="8928" y="0"/>
                  </a:moveTo>
                  <a:lnTo>
                    <a:pt x="4927" y="0"/>
                  </a:lnTo>
                  <a:lnTo>
                    <a:pt x="0" y="4914"/>
                  </a:lnTo>
                  <a:lnTo>
                    <a:pt x="0" y="8915"/>
                  </a:lnTo>
                  <a:lnTo>
                    <a:pt x="4610" y="13538"/>
                  </a:lnTo>
                  <a:lnTo>
                    <a:pt x="7962" y="13804"/>
                  </a:lnTo>
                  <a:lnTo>
                    <a:pt x="10401" y="12179"/>
                  </a:lnTo>
                  <a:lnTo>
                    <a:pt x="13457" y="12179"/>
                  </a:lnTo>
                  <a:lnTo>
                    <a:pt x="12760" y="11480"/>
                  </a:lnTo>
                  <a:lnTo>
                    <a:pt x="5600" y="11480"/>
                  </a:lnTo>
                  <a:lnTo>
                    <a:pt x="2374" y="8242"/>
                  </a:lnTo>
                  <a:lnTo>
                    <a:pt x="2374" y="5600"/>
                  </a:lnTo>
                  <a:lnTo>
                    <a:pt x="5613" y="2362"/>
                  </a:lnTo>
                  <a:lnTo>
                    <a:pt x="11290" y="2362"/>
                  </a:lnTo>
                  <a:lnTo>
                    <a:pt x="8928" y="0"/>
                  </a:lnTo>
                  <a:close/>
                </a:path>
                <a:path w="16510" h="16510">
                  <a:moveTo>
                    <a:pt x="11290" y="2362"/>
                  </a:moveTo>
                  <a:lnTo>
                    <a:pt x="8242" y="2362"/>
                  </a:lnTo>
                  <a:lnTo>
                    <a:pt x="11480" y="5600"/>
                  </a:lnTo>
                  <a:lnTo>
                    <a:pt x="11480" y="8242"/>
                  </a:lnTo>
                  <a:lnTo>
                    <a:pt x="8242" y="11480"/>
                  </a:lnTo>
                  <a:lnTo>
                    <a:pt x="12760" y="11480"/>
                  </a:lnTo>
                  <a:lnTo>
                    <a:pt x="11976" y="10693"/>
                  </a:lnTo>
                  <a:lnTo>
                    <a:pt x="13817" y="8229"/>
                  </a:lnTo>
                  <a:lnTo>
                    <a:pt x="13627" y="4699"/>
                  </a:lnTo>
                  <a:lnTo>
                    <a:pt x="11290" y="2362"/>
                  </a:lnTo>
                  <a:close/>
                </a:path>
              </a:pathLst>
            </a:custGeom>
            <a:solidFill>
              <a:srgbClr val="8077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7" name="object 347"/>
            <p:cNvSpPr/>
            <p:nvPr/>
          </p:nvSpPr>
          <p:spPr>
            <a:xfrm>
              <a:off x="6775739" y="3269432"/>
              <a:ext cx="140970" cy="31750"/>
            </a:xfrm>
            <a:custGeom>
              <a:avLst/>
              <a:gdLst/>
              <a:ahLst/>
              <a:cxnLst/>
              <a:rect l="l" t="t" r="r" b="b"/>
              <a:pathLst>
                <a:path w="140970" h="31750">
                  <a:moveTo>
                    <a:pt x="133616" y="0"/>
                  </a:moveTo>
                  <a:lnTo>
                    <a:pt x="7048" y="0"/>
                  </a:lnTo>
                  <a:lnTo>
                    <a:pt x="0" y="7048"/>
                  </a:lnTo>
                  <a:lnTo>
                    <a:pt x="0" y="24282"/>
                  </a:lnTo>
                  <a:lnTo>
                    <a:pt x="7048" y="31330"/>
                  </a:lnTo>
                  <a:lnTo>
                    <a:pt x="125006" y="31330"/>
                  </a:lnTo>
                  <a:lnTo>
                    <a:pt x="133616" y="31330"/>
                  </a:lnTo>
                  <a:lnTo>
                    <a:pt x="140677" y="24282"/>
                  </a:lnTo>
                  <a:lnTo>
                    <a:pt x="140677" y="7048"/>
                  </a:lnTo>
                  <a:lnTo>
                    <a:pt x="133616" y="0"/>
                  </a:lnTo>
                  <a:close/>
                </a:path>
              </a:pathLst>
            </a:custGeom>
            <a:solidFill>
              <a:srgbClr val="3C3C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8" name="object 348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6775741" y="3264814"/>
              <a:ext cx="140677" cy="31330"/>
            </a:xfrm>
            <a:prstGeom prst="rect">
              <a:avLst/>
            </a:prstGeom>
          </p:spPr>
        </p:pic>
        <p:pic>
          <p:nvPicPr>
            <p:cNvPr id="349" name="object 349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6203722" y="2876292"/>
              <a:ext cx="508571" cy="418541"/>
            </a:xfrm>
            <a:prstGeom prst="rect">
              <a:avLst/>
            </a:prstGeom>
          </p:spPr>
        </p:pic>
        <p:pic>
          <p:nvPicPr>
            <p:cNvPr id="350" name="object 350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6203175" y="2889250"/>
              <a:ext cx="439724" cy="360997"/>
            </a:xfrm>
            <a:prstGeom prst="rect">
              <a:avLst/>
            </a:prstGeom>
          </p:spPr>
        </p:pic>
        <p:pic>
          <p:nvPicPr>
            <p:cNvPr id="351" name="object 351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6373244" y="2937824"/>
              <a:ext cx="104521" cy="99542"/>
            </a:xfrm>
            <a:prstGeom prst="rect">
              <a:avLst/>
            </a:prstGeom>
          </p:spPr>
        </p:pic>
        <p:pic>
          <p:nvPicPr>
            <p:cNvPr id="352" name="object 352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6366167" y="2922333"/>
              <a:ext cx="97917" cy="97904"/>
            </a:xfrm>
            <a:prstGeom prst="rect">
              <a:avLst/>
            </a:prstGeom>
          </p:spPr>
        </p:pic>
        <p:pic>
          <p:nvPicPr>
            <p:cNvPr id="353" name="object 353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6366167" y="2922333"/>
              <a:ext cx="97916" cy="97904"/>
            </a:xfrm>
            <a:prstGeom prst="rect">
              <a:avLst/>
            </a:prstGeom>
          </p:spPr>
        </p:pic>
        <p:sp>
          <p:nvSpPr>
            <p:cNvPr id="354" name="object 354"/>
            <p:cNvSpPr/>
            <p:nvPr/>
          </p:nvSpPr>
          <p:spPr>
            <a:xfrm>
              <a:off x="6267430" y="3062889"/>
              <a:ext cx="304165" cy="35560"/>
            </a:xfrm>
            <a:custGeom>
              <a:avLst/>
              <a:gdLst/>
              <a:ahLst/>
              <a:cxnLst/>
              <a:rect l="l" t="t" r="r" b="b"/>
              <a:pathLst>
                <a:path w="304165" h="35560">
                  <a:moveTo>
                    <a:pt x="299199" y="0"/>
                  </a:moveTo>
                  <a:lnTo>
                    <a:pt x="4711" y="0"/>
                  </a:lnTo>
                  <a:lnTo>
                    <a:pt x="0" y="4724"/>
                  </a:lnTo>
                  <a:lnTo>
                    <a:pt x="0" y="30340"/>
                  </a:lnTo>
                  <a:lnTo>
                    <a:pt x="4711" y="35051"/>
                  </a:lnTo>
                  <a:lnTo>
                    <a:pt x="293433" y="35051"/>
                  </a:lnTo>
                  <a:lnTo>
                    <a:pt x="299199" y="35051"/>
                  </a:lnTo>
                  <a:lnTo>
                    <a:pt x="303911" y="30340"/>
                  </a:lnTo>
                  <a:lnTo>
                    <a:pt x="303911" y="4724"/>
                  </a:lnTo>
                  <a:lnTo>
                    <a:pt x="299199" y="0"/>
                  </a:lnTo>
                  <a:close/>
                </a:path>
              </a:pathLst>
            </a:custGeom>
            <a:solidFill>
              <a:srgbClr val="2929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5" name="object 355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6267437" y="3059505"/>
              <a:ext cx="303898" cy="35039"/>
            </a:xfrm>
            <a:prstGeom prst="rect">
              <a:avLst/>
            </a:prstGeom>
          </p:spPr>
        </p:pic>
        <p:sp>
          <p:nvSpPr>
            <p:cNvPr id="356" name="object 356"/>
            <p:cNvSpPr/>
            <p:nvPr/>
          </p:nvSpPr>
          <p:spPr>
            <a:xfrm>
              <a:off x="6267430" y="3122461"/>
              <a:ext cx="304165" cy="35560"/>
            </a:xfrm>
            <a:custGeom>
              <a:avLst/>
              <a:gdLst/>
              <a:ahLst/>
              <a:cxnLst/>
              <a:rect l="l" t="t" r="r" b="b"/>
              <a:pathLst>
                <a:path w="304165" h="35560">
                  <a:moveTo>
                    <a:pt x="299199" y="0"/>
                  </a:moveTo>
                  <a:lnTo>
                    <a:pt x="4711" y="0"/>
                  </a:lnTo>
                  <a:lnTo>
                    <a:pt x="0" y="4724"/>
                  </a:lnTo>
                  <a:lnTo>
                    <a:pt x="0" y="30340"/>
                  </a:lnTo>
                  <a:lnTo>
                    <a:pt x="4711" y="35051"/>
                  </a:lnTo>
                  <a:lnTo>
                    <a:pt x="293433" y="35051"/>
                  </a:lnTo>
                  <a:lnTo>
                    <a:pt x="299199" y="35051"/>
                  </a:lnTo>
                  <a:lnTo>
                    <a:pt x="303911" y="30340"/>
                  </a:lnTo>
                  <a:lnTo>
                    <a:pt x="303911" y="4724"/>
                  </a:lnTo>
                  <a:lnTo>
                    <a:pt x="299199" y="0"/>
                  </a:lnTo>
                  <a:close/>
                </a:path>
              </a:pathLst>
            </a:custGeom>
            <a:solidFill>
              <a:srgbClr val="2929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7" name="object 357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6267437" y="3118853"/>
              <a:ext cx="303898" cy="35039"/>
            </a:xfrm>
            <a:prstGeom prst="rect">
              <a:avLst/>
            </a:prstGeom>
          </p:spPr>
        </p:pic>
        <p:sp>
          <p:nvSpPr>
            <p:cNvPr id="358" name="object 358"/>
            <p:cNvSpPr/>
            <p:nvPr/>
          </p:nvSpPr>
          <p:spPr>
            <a:xfrm>
              <a:off x="6334976" y="3131273"/>
              <a:ext cx="175895" cy="13970"/>
            </a:xfrm>
            <a:custGeom>
              <a:avLst/>
              <a:gdLst/>
              <a:ahLst/>
              <a:cxnLst/>
              <a:rect l="l" t="t" r="r" b="b"/>
              <a:pathLst>
                <a:path w="175895" h="13969">
                  <a:moveTo>
                    <a:pt x="13589" y="3048"/>
                  </a:moveTo>
                  <a:lnTo>
                    <a:pt x="10541" y="0"/>
                  </a:lnTo>
                  <a:lnTo>
                    <a:pt x="3048" y="0"/>
                  </a:lnTo>
                  <a:lnTo>
                    <a:pt x="0" y="3048"/>
                  </a:lnTo>
                  <a:lnTo>
                    <a:pt x="0" y="10541"/>
                  </a:lnTo>
                  <a:lnTo>
                    <a:pt x="3048" y="13589"/>
                  </a:lnTo>
                  <a:lnTo>
                    <a:pt x="10541" y="13589"/>
                  </a:lnTo>
                  <a:lnTo>
                    <a:pt x="13589" y="10541"/>
                  </a:lnTo>
                  <a:lnTo>
                    <a:pt x="13589" y="6794"/>
                  </a:lnTo>
                  <a:lnTo>
                    <a:pt x="13589" y="3048"/>
                  </a:lnTo>
                  <a:close/>
                </a:path>
                <a:path w="175895" h="13969">
                  <a:moveTo>
                    <a:pt x="45986" y="3048"/>
                  </a:moveTo>
                  <a:lnTo>
                    <a:pt x="42938" y="0"/>
                  </a:lnTo>
                  <a:lnTo>
                    <a:pt x="35445" y="0"/>
                  </a:lnTo>
                  <a:lnTo>
                    <a:pt x="32397" y="3048"/>
                  </a:lnTo>
                  <a:lnTo>
                    <a:pt x="32397" y="10541"/>
                  </a:lnTo>
                  <a:lnTo>
                    <a:pt x="35445" y="13589"/>
                  </a:lnTo>
                  <a:lnTo>
                    <a:pt x="42938" y="13589"/>
                  </a:lnTo>
                  <a:lnTo>
                    <a:pt x="45986" y="10541"/>
                  </a:lnTo>
                  <a:lnTo>
                    <a:pt x="45986" y="6794"/>
                  </a:lnTo>
                  <a:lnTo>
                    <a:pt x="45986" y="3048"/>
                  </a:lnTo>
                  <a:close/>
                </a:path>
                <a:path w="175895" h="13969">
                  <a:moveTo>
                    <a:pt x="78384" y="3048"/>
                  </a:moveTo>
                  <a:lnTo>
                    <a:pt x="75336" y="0"/>
                  </a:lnTo>
                  <a:lnTo>
                    <a:pt x="67843" y="0"/>
                  </a:lnTo>
                  <a:lnTo>
                    <a:pt x="64795" y="3048"/>
                  </a:lnTo>
                  <a:lnTo>
                    <a:pt x="64795" y="10541"/>
                  </a:lnTo>
                  <a:lnTo>
                    <a:pt x="67843" y="13589"/>
                  </a:lnTo>
                  <a:lnTo>
                    <a:pt x="75336" y="13589"/>
                  </a:lnTo>
                  <a:lnTo>
                    <a:pt x="78384" y="10541"/>
                  </a:lnTo>
                  <a:lnTo>
                    <a:pt x="78384" y="6794"/>
                  </a:lnTo>
                  <a:lnTo>
                    <a:pt x="78384" y="3048"/>
                  </a:lnTo>
                  <a:close/>
                </a:path>
                <a:path w="175895" h="13969">
                  <a:moveTo>
                    <a:pt x="110794" y="3048"/>
                  </a:moveTo>
                  <a:lnTo>
                    <a:pt x="107746" y="0"/>
                  </a:lnTo>
                  <a:lnTo>
                    <a:pt x="100253" y="0"/>
                  </a:lnTo>
                  <a:lnTo>
                    <a:pt x="97205" y="3048"/>
                  </a:lnTo>
                  <a:lnTo>
                    <a:pt x="97205" y="10541"/>
                  </a:lnTo>
                  <a:lnTo>
                    <a:pt x="100253" y="13589"/>
                  </a:lnTo>
                  <a:lnTo>
                    <a:pt x="107746" y="13589"/>
                  </a:lnTo>
                  <a:lnTo>
                    <a:pt x="110794" y="10541"/>
                  </a:lnTo>
                  <a:lnTo>
                    <a:pt x="110794" y="6794"/>
                  </a:lnTo>
                  <a:lnTo>
                    <a:pt x="110794" y="3048"/>
                  </a:lnTo>
                  <a:close/>
                </a:path>
                <a:path w="175895" h="13969">
                  <a:moveTo>
                    <a:pt x="143192" y="3048"/>
                  </a:moveTo>
                  <a:lnTo>
                    <a:pt x="140144" y="0"/>
                  </a:lnTo>
                  <a:lnTo>
                    <a:pt x="132651" y="0"/>
                  </a:lnTo>
                  <a:lnTo>
                    <a:pt x="129603" y="3048"/>
                  </a:lnTo>
                  <a:lnTo>
                    <a:pt x="129603" y="10541"/>
                  </a:lnTo>
                  <a:lnTo>
                    <a:pt x="132651" y="13589"/>
                  </a:lnTo>
                  <a:lnTo>
                    <a:pt x="140144" y="13589"/>
                  </a:lnTo>
                  <a:lnTo>
                    <a:pt x="143192" y="10541"/>
                  </a:lnTo>
                  <a:lnTo>
                    <a:pt x="143192" y="6794"/>
                  </a:lnTo>
                  <a:lnTo>
                    <a:pt x="143192" y="3048"/>
                  </a:lnTo>
                  <a:close/>
                </a:path>
                <a:path w="175895" h="13969">
                  <a:moveTo>
                    <a:pt x="175590" y="3048"/>
                  </a:moveTo>
                  <a:lnTo>
                    <a:pt x="172542" y="0"/>
                  </a:lnTo>
                  <a:lnTo>
                    <a:pt x="165049" y="0"/>
                  </a:lnTo>
                  <a:lnTo>
                    <a:pt x="162001" y="3048"/>
                  </a:lnTo>
                  <a:lnTo>
                    <a:pt x="162001" y="10541"/>
                  </a:lnTo>
                  <a:lnTo>
                    <a:pt x="165049" y="13589"/>
                  </a:lnTo>
                  <a:lnTo>
                    <a:pt x="172542" y="13589"/>
                  </a:lnTo>
                  <a:lnTo>
                    <a:pt x="175590" y="10541"/>
                  </a:lnTo>
                  <a:lnTo>
                    <a:pt x="175590" y="6794"/>
                  </a:lnTo>
                  <a:lnTo>
                    <a:pt x="175590" y="3048"/>
                  </a:lnTo>
                  <a:close/>
                </a:path>
              </a:pathLst>
            </a:custGeom>
            <a:solidFill>
              <a:srgbClr val="2929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9" name="object 359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6334976" y="3129279"/>
              <a:ext cx="13589" cy="13589"/>
            </a:xfrm>
            <a:prstGeom prst="rect">
              <a:avLst/>
            </a:prstGeom>
          </p:spPr>
        </p:pic>
        <p:pic>
          <p:nvPicPr>
            <p:cNvPr id="360" name="object 360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6367373" y="3129280"/>
              <a:ext cx="13601" cy="13589"/>
            </a:xfrm>
            <a:prstGeom prst="rect">
              <a:avLst/>
            </a:prstGeom>
          </p:spPr>
        </p:pic>
        <p:pic>
          <p:nvPicPr>
            <p:cNvPr id="361" name="object 361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6399784" y="3129279"/>
              <a:ext cx="13589" cy="13589"/>
            </a:xfrm>
            <a:prstGeom prst="rect">
              <a:avLst/>
            </a:prstGeom>
          </p:spPr>
        </p:pic>
        <p:pic>
          <p:nvPicPr>
            <p:cNvPr id="362" name="object 362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6432181" y="3129280"/>
              <a:ext cx="13588" cy="13588"/>
            </a:xfrm>
            <a:prstGeom prst="rect">
              <a:avLst/>
            </a:prstGeom>
          </p:spPr>
        </p:pic>
        <p:pic>
          <p:nvPicPr>
            <p:cNvPr id="363" name="object 363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6464592" y="3129280"/>
              <a:ext cx="13576" cy="13588"/>
            </a:xfrm>
            <a:prstGeom prst="rect">
              <a:avLst/>
            </a:prstGeom>
          </p:spPr>
        </p:pic>
        <p:pic>
          <p:nvPicPr>
            <p:cNvPr id="364" name="object 364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6496990" y="3129280"/>
              <a:ext cx="13589" cy="13589"/>
            </a:xfrm>
            <a:prstGeom prst="rect">
              <a:avLst/>
            </a:prstGeom>
          </p:spPr>
        </p:pic>
        <p:sp>
          <p:nvSpPr>
            <p:cNvPr id="365" name="object 365"/>
            <p:cNvSpPr/>
            <p:nvPr/>
          </p:nvSpPr>
          <p:spPr>
            <a:xfrm>
              <a:off x="6303246" y="3070686"/>
              <a:ext cx="232410" cy="15875"/>
            </a:xfrm>
            <a:custGeom>
              <a:avLst/>
              <a:gdLst/>
              <a:ahLst/>
              <a:cxnLst/>
              <a:rect l="l" t="t" r="r" b="b"/>
              <a:pathLst>
                <a:path w="232409" h="15875">
                  <a:moveTo>
                    <a:pt x="230225" y="0"/>
                  </a:moveTo>
                  <a:lnTo>
                    <a:pt x="2044" y="0"/>
                  </a:lnTo>
                  <a:lnTo>
                    <a:pt x="0" y="2057"/>
                  </a:lnTo>
                  <a:lnTo>
                    <a:pt x="0" y="13208"/>
                  </a:lnTo>
                  <a:lnTo>
                    <a:pt x="2044" y="15252"/>
                  </a:lnTo>
                  <a:lnTo>
                    <a:pt x="227723" y="15252"/>
                  </a:lnTo>
                  <a:lnTo>
                    <a:pt x="230225" y="15252"/>
                  </a:lnTo>
                  <a:lnTo>
                    <a:pt x="232282" y="13208"/>
                  </a:lnTo>
                  <a:lnTo>
                    <a:pt x="232282" y="2057"/>
                  </a:lnTo>
                  <a:lnTo>
                    <a:pt x="230225" y="0"/>
                  </a:lnTo>
                  <a:close/>
                </a:path>
              </a:pathLst>
            </a:custGeom>
            <a:solidFill>
              <a:srgbClr val="2929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6" name="object 366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6303251" y="3068142"/>
              <a:ext cx="232270" cy="15252"/>
            </a:xfrm>
            <a:prstGeom prst="rect">
              <a:avLst/>
            </a:prstGeom>
          </p:spPr>
        </p:pic>
        <p:pic>
          <p:nvPicPr>
            <p:cNvPr id="367" name="object 367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6391727" y="3104286"/>
              <a:ext cx="664577" cy="796366"/>
            </a:xfrm>
            <a:prstGeom prst="rect">
              <a:avLst/>
            </a:prstGeom>
          </p:spPr>
        </p:pic>
        <p:pic>
          <p:nvPicPr>
            <p:cNvPr id="368" name="object 368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6493177" y="3119285"/>
              <a:ext cx="503157" cy="645045"/>
            </a:xfrm>
            <a:prstGeom prst="rect">
              <a:avLst/>
            </a:prstGeom>
          </p:spPr>
        </p:pic>
        <p:pic>
          <p:nvPicPr>
            <p:cNvPr id="369" name="object 369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6604351" y="3221835"/>
              <a:ext cx="346501" cy="358787"/>
            </a:xfrm>
            <a:prstGeom prst="rect">
              <a:avLst/>
            </a:prstGeom>
          </p:spPr>
        </p:pic>
        <p:pic>
          <p:nvPicPr>
            <p:cNvPr id="370" name="object 370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6625335" y="3254108"/>
              <a:ext cx="284581" cy="244856"/>
            </a:xfrm>
            <a:prstGeom prst="rect">
              <a:avLst/>
            </a:prstGeom>
          </p:spPr>
        </p:pic>
        <p:sp>
          <p:nvSpPr>
            <p:cNvPr id="371" name="object 371"/>
            <p:cNvSpPr/>
            <p:nvPr/>
          </p:nvSpPr>
          <p:spPr>
            <a:xfrm>
              <a:off x="8365622" y="3163374"/>
              <a:ext cx="351155" cy="138430"/>
            </a:xfrm>
            <a:custGeom>
              <a:avLst/>
              <a:gdLst/>
              <a:ahLst/>
              <a:cxnLst/>
              <a:rect l="l" t="t" r="r" b="b"/>
              <a:pathLst>
                <a:path w="351154" h="138429">
                  <a:moveTo>
                    <a:pt x="340880" y="0"/>
                  </a:moveTo>
                  <a:lnTo>
                    <a:pt x="0" y="45821"/>
                  </a:lnTo>
                  <a:lnTo>
                    <a:pt x="9652" y="117652"/>
                  </a:lnTo>
                  <a:lnTo>
                    <a:pt x="25022" y="130541"/>
                  </a:lnTo>
                  <a:lnTo>
                    <a:pt x="63161" y="137626"/>
                  </a:lnTo>
                  <a:lnTo>
                    <a:pt x="118424" y="138430"/>
                  </a:lnTo>
                  <a:lnTo>
                    <a:pt x="185166" y="132473"/>
                  </a:lnTo>
                  <a:lnTo>
                    <a:pt x="251111" y="120592"/>
                  </a:lnTo>
                  <a:lnTo>
                    <a:pt x="304201" y="105222"/>
                  </a:lnTo>
                  <a:lnTo>
                    <a:pt x="339115" y="88314"/>
                  </a:lnTo>
                  <a:lnTo>
                    <a:pt x="350532" y="71818"/>
                  </a:lnTo>
                  <a:lnTo>
                    <a:pt x="340880" y="0"/>
                  </a:lnTo>
                  <a:close/>
                </a:path>
              </a:pathLst>
            </a:custGeom>
            <a:solidFill>
              <a:srgbClr val="ECBB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2" name="object 372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8589622" y="3163369"/>
              <a:ext cx="126530" cy="123367"/>
            </a:xfrm>
            <a:prstGeom prst="rect">
              <a:avLst/>
            </a:prstGeom>
          </p:spPr>
        </p:pic>
        <p:sp>
          <p:nvSpPr>
            <p:cNvPr id="373" name="object 373"/>
            <p:cNvSpPr/>
            <p:nvPr/>
          </p:nvSpPr>
          <p:spPr>
            <a:xfrm>
              <a:off x="8365618" y="3142591"/>
              <a:ext cx="340995" cy="87630"/>
            </a:xfrm>
            <a:custGeom>
              <a:avLst/>
              <a:gdLst/>
              <a:ahLst/>
              <a:cxnLst/>
              <a:rect l="l" t="t" r="r" b="b"/>
              <a:pathLst>
                <a:path w="340995" h="87630">
                  <a:moveTo>
                    <a:pt x="232108" y="0"/>
                  </a:moveTo>
                  <a:lnTo>
                    <a:pt x="165366" y="5956"/>
                  </a:lnTo>
                  <a:lnTo>
                    <a:pt x="99423" y="17837"/>
                  </a:lnTo>
                  <a:lnTo>
                    <a:pt x="46335" y="33206"/>
                  </a:lnTo>
                  <a:lnTo>
                    <a:pt x="11422" y="50110"/>
                  </a:lnTo>
                  <a:lnTo>
                    <a:pt x="0" y="66599"/>
                  </a:lnTo>
                  <a:lnTo>
                    <a:pt x="15370" y="79493"/>
                  </a:lnTo>
                  <a:lnTo>
                    <a:pt x="53509" y="86579"/>
                  </a:lnTo>
                  <a:lnTo>
                    <a:pt x="108772" y="87383"/>
                  </a:lnTo>
                  <a:lnTo>
                    <a:pt x="175514" y="81432"/>
                  </a:lnTo>
                  <a:lnTo>
                    <a:pt x="241459" y="69544"/>
                  </a:lnTo>
                  <a:lnTo>
                    <a:pt x="294549" y="54172"/>
                  </a:lnTo>
                  <a:lnTo>
                    <a:pt x="329463" y="37266"/>
                  </a:lnTo>
                  <a:lnTo>
                    <a:pt x="340880" y="20777"/>
                  </a:lnTo>
                  <a:lnTo>
                    <a:pt x="325509" y="7889"/>
                  </a:lnTo>
                  <a:lnTo>
                    <a:pt x="287370" y="803"/>
                  </a:lnTo>
                  <a:lnTo>
                    <a:pt x="232108" y="0"/>
                  </a:lnTo>
                  <a:close/>
                </a:path>
              </a:pathLst>
            </a:custGeom>
            <a:solidFill>
              <a:srgbClr val="F5DD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4" name="object 374"/>
            <p:cNvSpPr/>
            <p:nvPr/>
          </p:nvSpPr>
          <p:spPr>
            <a:xfrm>
              <a:off x="8374024" y="3078416"/>
              <a:ext cx="351155" cy="139700"/>
            </a:xfrm>
            <a:custGeom>
              <a:avLst/>
              <a:gdLst/>
              <a:ahLst/>
              <a:cxnLst/>
              <a:rect l="l" t="t" r="r" b="b"/>
              <a:pathLst>
                <a:path w="351154" h="139700">
                  <a:moveTo>
                    <a:pt x="350532" y="71818"/>
                  </a:moveTo>
                  <a:lnTo>
                    <a:pt x="340880" y="0"/>
                  </a:lnTo>
                  <a:lnTo>
                    <a:pt x="0" y="45821"/>
                  </a:lnTo>
                  <a:lnTo>
                    <a:pt x="9652" y="117652"/>
                  </a:lnTo>
                  <a:lnTo>
                    <a:pt x="25019" y="130543"/>
                  </a:lnTo>
                  <a:lnTo>
                    <a:pt x="63157" y="137629"/>
                  </a:lnTo>
                  <a:lnTo>
                    <a:pt x="72009" y="137769"/>
                  </a:lnTo>
                  <a:lnTo>
                    <a:pt x="77673" y="138811"/>
                  </a:lnTo>
                  <a:lnTo>
                    <a:pt x="117538" y="139395"/>
                  </a:lnTo>
                  <a:lnTo>
                    <a:pt x="165684" y="135089"/>
                  </a:lnTo>
                  <a:lnTo>
                    <a:pt x="175348" y="133350"/>
                  </a:lnTo>
                  <a:lnTo>
                    <a:pt x="185166" y="132473"/>
                  </a:lnTo>
                  <a:lnTo>
                    <a:pt x="251117" y="120599"/>
                  </a:lnTo>
                  <a:lnTo>
                    <a:pt x="304203" y="105232"/>
                  </a:lnTo>
                  <a:lnTo>
                    <a:pt x="339115" y="88315"/>
                  </a:lnTo>
                  <a:lnTo>
                    <a:pt x="350532" y="71818"/>
                  </a:lnTo>
                  <a:close/>
                </a:path>
              </a:pathLst>
            </a:custGeom>
            <a:solidFill>
              <a:srgbClr val="ECBB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5" name="object 375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8598030" y="3078408"/>
              <a:ext cx="126530" cy="123367"/>
            </a:xfrm>
            <a:prstGeom prst="rect">
              <a:avLst/>
            </a:prstGeom>
          </p:spPr>
        </p:pic>
        <p:sp>
          <p:nvSpPr>
            <p:cNvPr id="376" name="object 376"/>
            <p:cNvSpPr/>
            <p:nvPr/>
          </p:nvSpPr>
          <p:spPr>
            <a:xfrm>
              <a:off x="8374027" y="3057632"/>
              <a:ext cx="340995" cy="87630"/>
            </a:xfrm>
            <a:custGeom>
              <a:avLst/>
              <a:gdLst/>
              <a:ahLst/>
              <a:cxnLst/>
              <a:rect l="l" t="t" r="r" b="b"/>
              <a:pathLst>
                <a:path w="340995" h="87630">
                  <a:moveTo>
                    <a:pt x="232108" y="0"/>
                  </a:moveTo>
                  <a:lnTo>
                    <a:pt x="165366" y="5956"/>
                  </a:lnTo>
                  <a:lnTo>
                    <a:pt x="99423" y="17837"/>
                  </a:lnTo>
                  <a:lnTo>
                    <a:pt x="46335" y="33206"/>
                  </a:lnTo>
                  <a:lnTo>
                    <a:pt x="11422" y="50110"/>
                  </a:lnTo>
                  <a:lnTo>
                    <a:pt x="0" y="66599"/>
                  </a:lnTo>
                  <a:lnTo>
                    <a:pt x="15370" y="79493"/>
                  </a:lnTo>
                  <a:lnTo>
                    <a:pt x="53509" y="86579"/>
                  </a:lnTo>
                  <a:lnTo>
                    <a:pt x="108772" y="87383"/>
                  </a:lnTo>
                  <a:lnTo>
                    <a:pt x="175514" y="81432"/>
                  </a:lnTo>
                  <a:lnTo>
                    <a:pt x="241459" y="69544"/>
                  </a:lnTo>
                  <a:lnTo>
                    <a:pt x="294549" y="54172"/>
                  </a:lnTo>
                  <a:lnTo>
                    <a:pt x="329463" y="37266"/>
                  </a:lnTo>
                  <a:lnTo>
                    <a:pt x="340880" y="20777"/>
                  </a:lnTo>
                  <a:lnTo>
                    <a:pt x="325509" y="7889"/>
                  </a:lnTo>
                  <a:lnTo>
                    <a:pt x="287370" y="803"/>
                  </a:lnTo>
                  <a:lnTo>
                    <a:pt x="232108" y="0"/>
                  </a:lnTo>
                  <a:close/>
                </a:path>
              </a:pathLst>
            </a:custGeom>
            <a:solidFill>
              <a:srgbClr val="F5DD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7" name="object 377"/>
            <p:cNvSpPr/>
            <p:nvPr/>
          </p:nvSpPr>
          <p:spPr>
            <a:xfrm>
              <a:off x="8335759" y="2999739"/>
              <a:ext cx="351155" cy="138430"/>
            </a:xfrm>
            <a:custGeom>
              <a:avLst/>
              <a:gdLst/>
              <a:ahLst/>
              <a:cxnLst/>
              <a:rect l="l" t="t" r="r" b="b"/>
              <a:pathLst>
                <a:path w="351154" h="138430">
                  <a:moveTo>
                    <a:pt x="350532" y="71818"/>
                  </a:moveTo>
                  <a:lnTo>
                    <a:pt x="340880" y="0"/>
                  </a:lnTo>
                  <a:lnTo>
                    <a:pt x="0" y="45821"/>
                  </a:lnTo>
                  <a:lnTo>
                    <a:pt x="9652" y="117652"/>
                  </a:lnTo>
                  <a:lnTo>
                    <a:pt x="25019" y="130543"/>
                  </a:lnTo>
                  <a:lnTo>
                    <a:pt x="63157" y="137629"/>
                  </a:lnTo>
                  <a:lnTo>
                    <a:pt x="118427" y="138430"/>
                  </a:lnTo>
                  <a:lnTo>
                    <a:pt x="185166" y="132473"/>
                  </a:lnTo>
                  <a:lnTo>
                    <a:pt x="198691" y="130035"/>
                  </a:lnTo>
                  <a:lnTo>
                    <a:pt x="212356" y="128816"/>
                  </a:lnTo>
                  <a:lnTo>
                    <a:pt x="259930" y="120243"/>
                  </a:lnTo>
                  <a:lnTo>
                    <a:pt x="298234" y="109156"/>
                  </a:lnTo>
                  <a:lnTo>
                    <a:pt x="323418" y="96951"/>
                  </a:lnTo>
                  <a:lnTo>
                    <a:pt x="324497" y="95402"/>
                  </a:lnTo>
                  <a:lnTo>
                    <a:pt x="339115" y="88315"/>
                  </a:lnTo>
                  <a:lnTo>
                    <a:pt x="350532" y="71818"/>
                  </a:lnTo>
                  <a:close/>
                </a:path>
              </a:pathLst>
            </a:custGeom>
            <a:solidFill>
              <a:srgbClr val="ECBB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8" name="object 378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8559764" y="2999724"/>
              <a:ext cx="126530" cy="123367"/>
            </a:xfrm>
            <a:prstGeom prst="rect">
              <a:avLst/>
            </a:prstGeom>
          </p:spPr>
        </p:pic>
        <p:sp>
          <p:nvSpPr>
            <p:cNvPr id="379" name="object 379"/>
            <p:cNvSpPr/>
            <p:nvPr/>
          </p:nvSpPr>
          <p:spPr>
            <a:xfrm>
              <a:off x="8335760" y="2978947"/>
              <a:ext cx="340995" cy="87630"/>
            </a:xfrm>
            <a:custGeom>
              <a:avLst/>
              <a:gdLst/>
              <a:ahLst/>
              <a:cxnLst/>
              <a:rect l="l" t="t" r="r" b="b"/>
              <a:pathLst>
                <a:path w="340995" h="87630">
                  <a:moveTo>
                    <a:pt x="232108" y="0"/>
                  </a:moveTo>
                  <a:lnTo>
                    <a:pt x="165366" y="5956"/>
                  </a:lnTo>
                  <a:lnTo>
                    <a:pt x="99423" y="17837"/>
                  </a:lnTo>
                  <a:lnTo>
                    <a:pt x="46335" y="33206"/>
                  </a:lnTo>
                  <a:lnTo>
                    <a:pt x="11422" y="50110"/>
                  </a:lnTo>
                  <a:lnTo>
                    <a:pt x="0" y="66599"/>
                  </a:lnTo>
                  <a:lnTo>
                    <a:pt x="15370" y="79493"/>
                  </a:lnTo>
                  <a:lnTo>
                    <a:pt x="53509" y="86579"/>
                  </a:lnTo>
                  <a:lnTo>
                    <a:pt x="108772" y="87383"/>
                  </a:lnTo>
                  <a:lnTo>
                    <a:pt x="175514" y="81432"/>
                  </a:lnTo>
                  <a:lnTo>
                    <a:pt x="241459" y="69544"/>
                  </a:lnTo>
                  <a:lnTo>
                    <a:pt x="294549" y="54172"/>
                  </a:lnTo>
                  <a:lnTo>
                    <a:pt x="329463" y="37266"/>
                  </a:lnTo>
                  <a:lnTo>
                    <a:pt x="340880" y="20777"/>
                  </a:lnTo>
                  <a:lnTo>
                    <a:pt x="325509" y="7889"/>
                  </a:lnTo>
                  <a:lnTo>
                    <a:pt x="287370" y="803"/>
                  </a:lnTo>
                  <a:lnTo>
                    <a:pt x="232108" y="0"/>
                  </a:lnTo>
                  <a:close/>
                </a:path>
              </a:pathLst>
            </a:custGeom>
            <a:solidFill>
              <a:srgbClr val="F5DD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0" name="object 380"/>
            <p:cNvSpPr/>
            <p:nvPr/>
          </p:nvSpPr>
          <p:spPr>
            <a:xfrm>
              <a:off x="8383239" y="2991118"/>
              <a:ext cx="246379" cy="63500"/>
            </a:xfrm>
            <a:custGeom>
              <a:avLst/>
              <a:gdLst/>
              <a:ahLst/>
              <a:cxnLst/>
              <a:rect l="l" t="t" r="r" b="b"/>
              <a:pathLst>
                <a:path w="246379" h="63500">
                  <a:moveTo>
                    <a:pt x="167452" y="0"/>
                  </a:moveTo>
                  <a:lnTo>
                    <a:pt x="119303" y="4295"/>
                  </a:lnTo>
                  <a:lnTo>
                    <a:pt x="71730" y="12869"/>
                  </a:lnTo>
                  <a:lnTo>
                    <a:pt x="33429" y="23957"/>
                  </a:lnTo>
                  <a:lnTo>
                    <a:pt x="0" y="48047"/>
                  </a:lnTo>
                  <a:lnTo>
                    <a:pt x="11086" y="57346"/>
                  </a:lnTo>
                  <a:lnTo>
                    <a:pt x="38601" y="62457"/>
                  </a:lnTo>
                  <a:lnTo>
                    <a:pt x="78470" y="63036"/>
                  </a:lnTo>
                  <a:lnTo>
                    <a:pt x="126619" y="58740"/>
                  </a:lnTo>
                  <a:lnTo>
                    <a:pt x="174192" y="50172"/>
                  </a:lnTo>
                  <a:lnTo>
                    <a:pt x="212493" y="39084"/>
                  </a:lnTo>
                  <a:lnTo>
                    <a:pt x="237682" y="26886"/>
                  </a:lnTo>
                  <a:lnTo>
                    <a:pt x="245922" y="14989"/>
                  </a:lnTo>
                  <a:lnTo>
                    <a:pt x="234836" y="5690"/>
                  </a:lnTo>
                  <a:lnTo>
                    <a:pt x="207321" y="579"/>
                  </a:lnTo>
                  <a:lnTo>
                    <a:pt x="167452" y="0"/>
                  </a:lnTo>
                  <a:close/>
                </a:path>
              </a:pathLst>
            </a:custGeom>
            <a:solidFill>
              <a:srgbClr val="ECBB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1" name="object 381"/>
            <p:cNvSpPr/>
            <p:nvPr/>
          </p:nvSpPr>
          <p:spPr>
            <a:xfrm>
              <a:off x="7767045" y="3243891"/>
              <a:ext cx="575310" cy="181610"/>
            </a:xfrm>
            <a:custGeom>
              <a:avLst/>
              <a:gdLst/>
              <a:ahLst/>
              <a:cxnLst/>
              <a:rect l="l" t="t" r="r" b="b"/>
              <a:pathLst>
                <a:path w="575309" h="181610">
                  <a:moveTo>
                    <a:pt x="95821" y="0"/>
                  </a:moveTo>
                  <a:lnTo>
                    <a:pt x="1780" y="15694"/>
                  </a:lnTo>
                  <a:lnTo>
                    <a:pt x="0" y="62989"/>
                  </a:lnTo>
                  <a:lnTo>
                    <a:pt x="27112" y="95972"/>
                  </a:lnTo>
                  <a:lnTo>
                    <a:pt x="108052" y="130139"/>
                  </a:lnTo>
                  <a:lnTo>
                    <a:pt x="267756" y="180984"/>
                  </a:lnTo>
                  <a:lnTo>
                    <a:pt x="575147" y="129905"/>
                  </a:lnTo>
                  <a:lnTo>
                    <a:pt x="487043" y="100880"/>
                  </a:lnTo>
                  <a:lnTo>
                    <a:pt x="292421" y="42986"/>
                  </a:lnTo>
                  <a:lnTo>
                    <a:pt x="95821" y="0"/>
                  </a:lnTo>
                  <a:close/>
                </a:path>
              </a:pathLst>
            </a:custGeom>
            <a:solidFill>
              <a:srgbClr val="DEA3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2" name="object 382"/>
            <p:cNvSpPr/>
            <p:nvPr/>
          </p:nvSpPr>
          <p:spPr>
            <a:xfrm>
              <a:off x="8137654" y="3232444"/>
              <a:ext cx="351155" cy="138430"/>
            </a:xfrm>
            <a:custGeom>
              <a:avLst/>
              <a:gdLst/>
              <a:ahLst/>
              <a:cxnLst/>
              <a:rect l="l" t="t" r="r" b="b"/>
              <a:pathLst>
                <a:path w="351154" h="138429">
                  <a:moveTo>
                    <a:pt x="340880" y="0"/>
                  </a:moveTo>
                  <a:lnTo>
                    <a:pt x="0" y="45821"/>
                  </a:lnTo>
                  <a:lnTo>
                    <a:pt x="9652" y="117652"/>
                  </a:lnTo>
                  <a:lnTo>
                    <a:pt x="25022" y="130541"/>
                  </a:lnTo>
                  <a:lnTo>
                    <a:pt x="63161" y="137626"/>
                  </a:lnTo>
                  <a:lnTo>
                    <a:pt x="118424" y="138430"/>
                  </a:lnTo>
                  <a:lnTo>
                    <a:pt x="185166" y="132473"/>
                  </a:lnTo>
                  <a:lnTo>
                    <a:pt x="251111" y="120592"/>
                  </a:lnTo>
                  <a:lnTo>
                    <a:pt x="304201" y="105222"/>
                  </a:lnTo>
                  <a:lnTo>
                    <a:pt x="339115" y="88314"/>
                  </a:lnTo>
                  <a:lnTo>
                    <a:pt x="350532" y="71818"/>
                  </a:lnTo>
                  <a:lnTo>
                    <a:pt x="340880" y="0"/>
                  </a:lnTo>
                  <a:close/>
                </a:path>
              </a:pathLst>
            </a:custGeom>
            <a:solidFill>
              <a:srgbClr val="ECBB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3" name="object 383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8361654" y="3232438"/>
              <a:ext cx="126530" cy="123367"/>
            </a:xfrm>
            <a:prstGeom prst="rect">
              <a:avLst/>
            </a:prstGeom>
          </p:spPr>
        </p:pic>
        <p:sp>
          <p:nvSpPr>
            <p:cNvPr id="384" name="object 384"/>
            <p:cNvSpPr/>
            <p:nvPr/>
          </p:nvSpPr>
          <p:spPr>
            <a:xfrm>
              <a:off x="8137650" y="3211662"/>
              <a:ext cx="340995" cy="87630"/>
            </a:xfrm>
            <a:custGeom>
              <a:avLst/>
              <a:gdLst/>
              <a:ahLst/>
              <a:cxnLst/>
              <a:rect l="l" t="t" r="r" b="b"/>
              <a:pathLst>
                <a:path w="340995" h="87629">
                  <a:moveTo>
                    <a:pt x="232108" y="0"/>
                  </a:moveTo>
                  <a:lnTo>
                    <a:pt x="165366" y="5956"/>
                  </a:lnTo>
                  <a:lnTo>
                    <a:pt x="99423" y="17837"/>
                  </a:lnTo>
                  <a:lnTo>
                    <a:pt x="46335" y="33206"/>
                  </a:lnTo>
                  <a:lnTo>
                    <a:pt x="11422" y="50110"/>
                  </a:lnTo>
                  <a:lnTo>
                    <a:pt x="0" y="66599"/>
                  </a:lnTo>
                  <a:lnTo>
                    <a:pt x="15370" y="79493"/>
                  </a:lnTo>
                  <a:lnTo>
                    <a:pt x="53509" y="86579"/>
                  </a:lnTo>
                  <a:lnTo>
                    <a:pt x="108772" y="87383"/>
                  </a:lnTo>
                  <a:lnTo>
                    <a:pt x="175514" y="81432"/>
                  </a:lnTo>
                  <a:lnTo>
                    <a:pt x="241459" y="69544"/>
                  </a:lnTo>
                  <a:lnTo>
                    <a:pt x="294549" y="54172"/>
                  </a:lnTo>
                  <a:lnTo>
                    <a:pt x="329463" y="37266"/>
                  </a:lnTo>
                  <a:lnTo>
                    <a:pt x="340880" y="20777"/>
                  </a:lnTo>
                  <a:lnTo>
                    <a:pt x="325509" y="7889"/>
                  </a:lnTo>
                  <a:lnTo>
                    <a:pt x="287370" y="803"/>
                  </a:lnTo>
                  <a:lnTo>
                    <a:pt x="232108" y="0"/>
                  </a:lnTo>
                  <a:close/>
                </a:path>
              </a:pathLst>
            </a:custGeom>
            <a:solidFill>
              <a:srgbClr val="F5DD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5" name="object 385"/>
            <p:cNvSpPr/>
            <p:nvPr/>
          </p:nvSpPr>
          <p:spPr>
            <a:xfrm>
              <a:off x="8146059" y="3147491"/>
              <a:ext cx="351155" cy="139700"/>
            </a:xfrm>
            <a:custGeom>
              <a:avLst/>
              <a:gdLst/>
              <a:ahLst/>
              <a:cxnLst/>
              <a:rect l="l" t="t" r="r" b="b"/>
              <a:pathLst>
                <a:path w="351154" h="139700">
                  <a:moveTo>
                    <a:pt x="350532" y="71818"/>
                  </a:moveTo>
                  <a:lnTo>
                    <a:pt x="340880" y="0"/>
                  </a:lnTo>
                  <a:lnTo>
                    <a:pt x="0" y="45821"/>
                  </a:lnTo>
                  <a:lnTo>
                    <a:pt x="9652" y="117652"/>
                  </a:lnTo>
                  <a:lnTo>
                    <a:pt x="25019" y="130543"/>
                  </a:lnTo>
                  <a:lnTo>
                    <a:pt x="63157" y="137629"/>
                  </a:lnTo>
                  <a:lnTo>
                    <a:pt x="72009" y="137769"/>
                  </a:lnTo>
                  <a:lnTo>
                    <a:pt x="77673" y="138811"/>
                  </a:lnTo>
                  <a:lnTo>
                    <a:pt x="117538" y="139382"/>
                  </a:lnTo>
                  <a:lnTo>
                    <a:pt x="165684" y="135089"/>
                  </a:lnTo>
                  <a:lnTo>
                    <a:pt x="175323" y="133362"/>
                  </a:lnTo>
                  <a:lnTo>
                    <a:pt x="185166" y="132473"/>
                  </a:lnTo>
                  <a:lnTo>
                    <a:pt x="251104" y="120586"/>
                  </a:lnTo>
                  <a:lnTo>
                    <a:pt x="304203" y="105219"/>
                  </a:lnTo>
                  <a:lnTo>
                    <a:pt x="339115" y="88315"/>
                  </a:lnTo>
                  <a:lnTo>
                    <a:pt x="350532" y="71818"/>
                  </a:lnTo>
                  <a:close/>
                </a:path>
              </a:pathLst>
            </a:custGeom>
            <a:solidFill>
              <a:srgbClr val="ECBB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6" name="object 386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8370063" y="3147479"/>
              <a:ext cx="126530" cy="123367"/>
            </a:xfrm>
            <a:prstGeom prst="rect">
              <a:avLst/>
            </a:prstGeom>
          </p:spPr>
        </p:pic>
        <p:sp>
          <p:nvSpPr>
            <p:cNvPr id="387" name="object 387"/>
            <p:cNvSpPr/>
            <p:nvPr/>
          </p:nvSpPr>
          <p:spPr>
            <a:xfrm>
              <a:off x="8146060" y="3126701"/>
              <a:ext cx="340995" cy="87630"/>
            </a:xfrm>
            <a:custGeom>
              <a:avLst/>
              <a:gdLst/>
              <a:ahLst/>
              <a:cxnLst/>
              <a:rect l="l" t="t" r="r" b="b"/>
              <a:pathLst>
                <a:path w="340995" h="87630">
                  <a:moveTo>
                    <a:pt x="232108" y="0"/>
                  </a:moveTo>
                  <a:lnTo>
                    <a:pt x="165366" y="5956"/>
                  </a:lnTo>
                  <a:lnTo>
                    <a:pt x="99423" y="17837"/>
                  </a:lnTo>
                  <a:lnTo>
                    <a:pt x="46335" y="33206"/>
                  </a:lnTo>
                  <a:lnTo>
                    <a:pt x="11422" y="50110"/>
                  </a:lnTo>
                  <a:lnTo>
                    <a:pt x="0" y="66599"/>
                  </a:lnTo>
                  <a:lnTo>
                    <a:pt x="15370" y="79493"/>
                  </a:lnTo>
                  <a:lnTo>
                    <a:pt x="53509" y="86579"/>
                  </a:lnTo>
                  <a:lnTo>
                    <a:pt x="108772" y="87383"/>
                  </a:lnTo>
                  <a:lnTo>
                    <a:pt x="175514" y="81432"/>
                  </a:lnTo>
                  <a:lnTo>
                    <a:pt x="241459" y="69544"/>
                  </a:lnTo>
                  <a:lnTo>
                    <a:pt x="294549" y="54172"/>
                  </a:lnTo>
                  <a:lnTo>
                    <a:pt x="329463" y="37266"/>
                  </a:lnTo>
                  <a:lnTo>
                    <a:pt x="340880" y="20777"/>
                  </a:lnTo>
                  <a:lnTo>
                    <a:pt x="325509" y="7889"/>
                  </a:lnTo>
                  <a:lnTo>
                    <a:pt x="287370" y="803"/>
                  </a:lnTo>
                  <a:lnTo>
                    <a:pt x="232108" y="0"/>
                  </a:lnTo>
                  <a:close/>
                </a:path>
              </a:pathLst>
            </a:custGeom>
            <a:solidFill>
              <a:srgbClr val="F5DD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8" name="object 388"/>
            <p:cNvSpPr/>
            <p:nvPr/>
          </p:nvSpPr>
          <p:spPr>
            <a:xfrm>
              <a:off x="8107794" y="3068802"/>
              <a:ext cx="351155" cy="138430"/>
            </a:xfrm>
            <a:custGeom>
              <a:avLst/>
              <a:gdLst/>
              <a:ahLst/>
              <a:cxnLst/>
              <a:rect l="l" t="t" r="r" b="b"/>
              <a:pathLst>
                <a:path w="351154" h="138430">
                  <a:moveTo>
                    <a:pt x="350532" y="71818"/>
                  </a:moveTo>
                  <a:lnTo>
                    <a:pt x="340880" y="0"/>
                  </a:lnTo>
                  <a:lnTo>
                    <a:pt x="0" y="45821"/>
                  </a:lnTo>
                  <a:lnTo>
                    <a:pt x="9652" y="117652"/>
                  </a:lnTo>
                  <a:lnTo>
                    <a:pt x="25019" y="130543"/>
                  </a:lnTo>
                  <a:lnTo>
                    <a:pt x="63157" y="137629"/>
                  </a:lnTo>
                  <a:lnTo>
                    <a:pt x="118414" y="138430"/>
                  </a:lnTo>
                  <a:lnTo>
                    <a:pt x="185166" y="132473"/>
                  </a:lnTo>
                  <a:lnTo>
                    <a:pt x="198729" y="130035"/>
                  </a:lnTo>
                  <a:lnTo>
                    <a:pt x="212356" y="128816"/>
                  </a:lnTo>
                  <a:lnTo>
                    <a:pt x="259930" y="120243"/>
                  </a:lnTo>
                  <a:lnTo>
                    <a:pt x="298234" y="109156"/>
                  </a:lnTo>
                  <a:lnTo>
                    <a:pt x="323418" y="96964"/>
                  </a:lnTo>
                  <a:lnTo>
                    <a:pt x="324497" y="95402"/>
                  </a:lnTo>
                  <a:lnTo>
                    <a:pt x="339115" y="88315"/>
                  </a:lnTo>
                  <a:lnTo>
                    <a:pt x="350532" y="71818"/>
                  </a:lnTo>
                  <a:close/>
                </a:path>
              </a:pathLst>
            </a:custGeom>
            <a:solidFill>
              <a:srgbClr val="ECBB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9" name="object 389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8331797" y="3068793"/>
              <a:ext cx="126530" cy="123367"/>
            </a:xfrm>
            <a:prstGeom prst="rect">
              <a:avLst/>
            </a:prstGeom>
          </p:spPr>
        </p:pic>
        <p:sp>
          <p:nvSpPr>
            <p:cNvPr id="390" name="object 390"/>
            <p:cNvSpPr/>
            <p:nvPr/>
          </p:nvSpPr>
          <p:spPr>
            <a:xfrm>
              <a:off x="8107792" y="3048017"/>
              <a:ext cx="340995" cy="87630"/>
            </a:xfrm>
            <a:custGeom>
              <a:avLst/>
              <a:gdLst/>
              <a:ahLst/>
              <a:cxnLst/>
              <a:rect l="l" t="t" r="r" b="b"/>
              <a:pathLst>
                <a:path w="340995" h="87630">
                  <a:moveTo>
                    <a:pt x="232108" y="0"/>
                  </a:moveTo>
                  <a:lnTo>
                    <a:pt x="165366" y="5956"/>
                  </a:lnTo>
                  <a:lnTo>
                    <a:pt x="99423" y="17837"/>
                  </a:lnTo>
                  <a:lnTo>
                    <a:pt x="46335" y="33206"/>
                  </a:lnTo>
                  <a:lnTo>
                    <a:pt x="11422" y="50110"/>
                  </a:lnTo>
                  <a:lnTo>
                    <a:pt x="0" y="66599"/>
                  </a:lnTo>
                  <a:lnTo>
                    <a:pt x="15370" y="79493"/>
                  </a:lnTo>
                  <a:lnTo>
                    <a:pt x="53509" y="86579"/>
                  </a:lnTo>
                  <a:lnTo>
                    <a:pt x="108772" y="87383"/>
                  </a:lnTo>
                  <a:lnTo>
                    <a:pt x="175514" y="81432"/>
                  </a:lnTo>
                  <a:lnTo>
                    <a:pt x="241459" y="69544"/>
                  </a:lnTo>
                  <a:lnTo>
                    <a:pt x="294549" y="54172"/>
                  </a:lnTo>
                  <a:lnTo>
                    <a:pt x="329463" y="37266"/>
                  </a:lnTo>
                  <a:lnTo>
                    <a:pt x="340880" y="20777"/>
                  </a:lnTo>
                  <a:lnTo>
                    <a:pt x="325509" y="7889"/>
                  </a:lnTo>
                  <a:lnTo>
                    <a:pt x="287370" y="803"/>
                  </a:lnTo>
                  <a:lnTo>
                    <a:pt x="232108" y="0"/>
                  </a:lnTo>
                  <a:close/>
                </a:path>
              </a:pathLst>
            </a:custGeom>
            <a:solidFill>
              <a:srgbClr val="F5DD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1" name="object 391"/>
            <p:cNvSpPr/>
            <p:nvPr/>
          </p:nvSpPr>
          <p:spPr>
            <a:xfrm>
              <a:off x="8134413" y="2990240"/>
              <a:ext cx="351155" cy="138430"/>
            </a:xfrm>
            <a:custGeom>
              <a:avLst/>
              <a:gdLst/>
              <a:ahLst/>
              <a:cxnLst/>
              <a:rect l="l" t="t" r="r" b="b"/>
              <a:pathLst>
                <a:path w="351154" h="138430">
                  <a:moveTo>
                    <a:pt x="350532" y="71818"/>
                  </a:moveTo>
                  <a:lnTo>
                    <a:pt x="340880" y="0"/>
                  </a:lnTo>
                  <a:lnTo>
                    <a:pt x="0" y="45821"/>
                  </a:lnTo>
                  <a:lnTo>
                    <a:pt x="9652" y="117652"/>
                  </a:lnTo>
                  <a:lnTo>
                    <a:pt x="25019" y="130543"/>
                  </a:lnTo>
                  <a:lnTo>
                    <a:pt x="63157" y="137629"/>
                  </a:lnTo>
                  <a:lnTo>
                    <a:pt x="118427" y="138430"/>
                  </a:lnTo>
                  <a:lnTo>
                    <a:pt x="185166" y="132473"/>
                  </a:lnTo>
                  <a:lnTo>
                    <a:pt x="251104" y="120599"/>
                  </a:lnTo>
                  <a:lnTo>
                    <a:pt x="304203" y="105219"/>
                  </a:lnTo>
                  <a:lnTo>
                    <a:pt x="339115" y="88315"/>
                  </a:lnTo>
                  <a:lnTo>
                    <a:pt x="350532" y="71818"/>
                  </a:lnTo>
                  <a:close/>
                </a:path>
              </a:pathLst>
            </a:custGeom>
            <a:solidFill>
              <a:srgbClr val="ECBB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2" name="object 392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8358417" y="2990230"/>
              <a:ext cx="126530" cy="123367"/>
            </a:xfrm>
            <a:prstGeom prst="rect">
              <a:avLst/>
            </a:prstGeom>
          </p:spPr>
        </p:pic>
        <p:sp>
          <p:nvSpPr>
            <p:cNvPr id="393" name="object 393"/>
            <p:cNvSpPr/>
            <p:nvPr/>
          </p:nvSpPr>
          <p:spPr>
            <a:xfrm>
              <a:off x="8134413" y="2969452"/>
              <a:ext cx="340995" cy="87630"/>
            </a:xfrm>
            <a:custGeom>
              <a:avLst/>
              <a:gdLst/>
              <a:ahLst/>
              <a:cxnLst/>
              <a:rect l="l" t="t" r="r" b="b"/>
              <a:pathLst>
                <a:path w="340995" h="87630">
                  <a:moveTo>
                    <a:pt x="232108" y="0"/>
                  </a:moveTo>
                  <a:lnTo>
                    <a:pt x="165366" y="5956"/>
                  </a:lnTo>
                  <a:lnTo>
                    <a:pt x="99423" y="17837"/>
                  </a:lnTo>
                  <a:lnTo>
                    <a:pt x="46335" y="33206"/>
                  </a:lnTo>
                  <a:lnTo>
                    <a:pt x="11422" y="50110"/>
                  </a:lnTo>
                  <a:lnTo>
                    <a:pt x="0" y="66599"/>
                  </a:lnTo>
                  <a:lnTo>
                    <a:pt x="15370" y="79493"/>
                  </a:lnTo>
                  <a:lnTo>
                    <a:pt x="53509" y="86579"/>
                  </a:lnTo>
                  <a:lnTo>
                    <a:pt x="108772" y="87383"/>
                  </a:lnTo>
                  <a:lnTo>
                    <a:pt x="175514" y="81432"/>
                  </a:lnTo>
                  <a:lnTo>
                    <a:pt x="241459" y="69544"/>
                  </a:lnTo>
                  <a:lnTo>
                    <a:pt x="294549" y="54172"/>
                  </a:lnTo>
                  <a:lnTo>
                    <a:pt x="329463" y="37266"/>
                  </a:lnTo>
                  <a:lnTo>
                    <a:pt x="340880" y="20777"/>
                  </a:lnTo>
                  <a:lnTo>
                    <a:pt x="325509" y="7889"/>
                  </a:lnTo>
                  <a:lnTo>
                    <a:pt x="287370" y="803"/>
                  </a:lnTo>
                  <a:lnTo>
                    <a:pt x="232108" y="0"/>
                  </a:lnTo>
                  <a:close/>
                </a:path>
              </a:pathLst>
            </a:custGeom>
            <a:solidFill>
              <a:srgbClr val="F5DD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4" name="object 394"/>
            <p:cNvSpPr/>
            <p:nvPr/>
          </p:nvSpPr>
          <p:spPr>
            <a:xfrm>
              <a:off x="7977835" y="2981629"/>
              <a:ext cx="450215" cy="409575"/>
            </a:xfrm>
            <a:custGeom>
              <a:avLst/>
              <a:gdLst/>
              <a:ahLst/>
              <a:cxnLst/>
              <a:rect l="l" t="t" r="r" b="b"/>
              <a:pathLst>
                <a:path w="450215" h="409575">
                  <a:moveTo>
                    <a:pt x="185686" y="138353"/>
                  </a:moveTo>
                  <a:lnTo>
                    <a:pt x="185635" y="99555"/>
                  </a:lnTo>
                  <a:lnTo>
                    <a:pt x="175742" y="82105"/>
                  </a:lnTo>
                  <a:lnTo>
                    <a:pt x="106857" y="59588"/>
                  </a:lnTo>
                  <a:lnTo>
                    <a:pt x="0" y="386511"/>
                  </a:lnTo>
                  <a:lnTo>
                    <a:pt x="68884" y="409028"/>
                  </a:lnTo>
                  <a:lnTo>
                    <a:pt x="87172" y="400786"/>
                  </a:lnTo>
                  <a:lnTo>
                    <a:pt x="110134" y="369519"/>
                  </a:lnTo>
                  <a:lnTo>
                    <a:pt x="134874" y="320103"/>
                  </a:lnTo>
                  <a:lnTo>
                    <a:pt x="158508" y="257390"/>
                  </a:lnTo>
                  <a:lnTo>
                    <a:pt x="176466" y="192849"/>
                  </a:lnTo>
                  <a:lnTo>
                    <a:pt x="185686" y="138353"/>
                  </a:lnTo>
                  <a:close/>
                </a:path>
                <a:path w="450215" h="409575">
                  <a:moveTo>
                    <a:pt x="449973" y="14986"/>
                  </a:moveTo>
                  <a:lnTo>
                    <a:pt x="438886" y="5689"/>
                  </a:lnTo>
                  <a:lnTo>
                    <a:pt x="411378" y="584"/>
                  </a:lnTo>
                  <a:lnTo>
                    <a:pt x="371500" y="0"/>
                  </a:lnTo>
                  <a:lnTo>
                    <a:pt x="323354" y="4292"/>
                  </a:lnTo>
                  <a:lnTo>
                    <a:pt x="275780" y="12877"/>
                  </a:lnTo>
                  <a:lnTo>
                    <a:pt x="237477" y="23964"/>
                  </a:lnTo>
                  <a:lnTo>
                    <a:pt x="212293" y="36156"/>
                  </a:lnTo>
                  <a:lnTo>
                    <a:pt x="204050" y="48044"/>
                  </a:lnTo>
                  <a:lnTo>
                    <a:pt x="215138" y="57353"/>
                  </a:lnTo>
                  <a:lnTo>
                    <a:pt x="242658" y="62458"/>
                  </a:lnTo>
                  <a:lnTo>
                    <a:pt x="282524" y="63042"/>
                  </a:lnTo>
                  <a:lnTo>
                    <a:pt x="330669" y="58737"/>
                  </a:lnTo>
                  <a:lnTo>
                    <a:pt x="378244" y="50177"/>
                  </a:lnTo>
                  <a:lnTo>
                    <a:pt x="416547" y="39090"/>
                  </a:lnTo>
                  <a:lnTo>
                    <a:pt x="441731" y="26885"/>
                  </a:lnTo>
                  <a:lnTo>
                    <a:pt x="449973" y="14986"/>
                  </a:lnTo>
                  <a:close/>
                </a:path>
              </a:pathLst>
            </a:custGeom>
            <a:solidFill>
              <a:srgbClr val="ECBB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5" name="object 395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8069028" y="3041216"/>
              <a:ext cx="94503" cy="242950"/>
            </a:xfrm>
            <a:prstGeom prst="rect">
              <a:avLst/>
            </a:prstGeom>
          </p:spPr>
        </p:pic>
        <p:sp>
          <p:nvSpPr>
            <p:cNvPr id="396" name="object 396"/>
            <p:cNvSpPr/>
            <p:nvPr/>
          </p:nvSpPr>
          <p:spPr>
            <a:xfrm>
              <a:off x="7967899" y="3041218"/>
              <a:ext cx="127000" cy="327025"/>
            </a:xfrm>
            <a:custGeom>
              <a:avLst/>
              <a:gdLst/>
              <a:ahLst/>
              <a:cxnLst/>
              <a:rect l="l" t="t" r="r" b="b"/>
              <a:pathLst>
                <a:path w="127000" h="327025">
                  <a:moveTo>
                    <a:pt x="116800" y="0"/>
                  </a:moveTo>
                  <a:lnTo>
                    <a:pt x="75555" y="39512"/>
                  </a:lnTo>
                  <a:lnTo>
                    <a:pt x="50815" y="88932"/>
                  </a:lnTo>
                  <a:lnTo>
                    <a:pt x="27176" y="151625"/>
                  </a:lnTo>
                  <a:lnTo>
                    <a:pt x="9226" y="216186"/>
                  </a:lnTo>
                  <a:lnTo>
                    <a:pt x="0" y="270683"/>
                  </a:lnTo>
                  <a:lnTo>
                    <a:pt x="53" y="309475"/>
                  </a:lnTo>
                  <a:lnTo>
                    <a:pt x="9942" y="326923"/>
                  </a:lnTo>
                  <a:lnTo>
                    <a:pt x="28230" y="318680"/>
                  </a:lnTo>
                  <a:lnTo>
                    <a:pt x="51187" y="287410"/>
                  </a:lnTo>
                  <a:lnTo>
                    <a:pt x="75927" y="237990"/>
                  </a:lnTo>
                  <a:lnTo>
                    <a:pt x="99566" y="175298"/>
                  </a:lnTo>
                  <a:lnTo>
                    <a:pt x="117516" y="110737"/>
                  </a:lnTo>
                  <a:lnTo>
                    <a:pt x="126742" y="56240"/>
                  </a:lnTo>
                  <a:lnTo>
                    <a:pt x="126689" y="17448"/>
                  </a:lnTo>
                  <a:lnTo>
                    <a:pt x="116800" y="0"/>
                  </a:lnTo>
                  <a:close/>
                </a:path>
              </a:pathLst>
            </a:custGeom>
            <a:solidFill>
              <a:srgbClr val="F5DD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7" name="object 397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7985551" y="3086754"/>
              <a:ext cx="91440" cy="235851"/>
            </a:xfrm>
            <a:prstGeom prst="rect">
              <a:avLst/>
            </a:prstGeom>
          </p:spPr>
        </p:pic>
        <p:sp>
          <p:nvSpPr>
            <p:cNvPr id="398" name="object 398"/>
            <p:cNvSpPr/>
            <p:nvPr/>
          </p:nvSpPr>
          <p:spPr>
            <a:xfrm>
              <a:off x="8029557" y="2929347"/>
              <a:ext cx="351155" cy="138430"/>
            </a:xfrm>
            <a:custGeom>
              <a:avLst/>
              <a:gdLst/>
              <a:ahLst/>
              <a:cxnLst/>
              <a:rect l="l" t="t" r="r" b="b"/>
              <a:pathLst>
                <a:path w="351154" h="138430">
                  <a:moveTo>
                    <a:pt x="340880" y="0"/>
                  </a:moveTo>
                  <a:lnTo>
                    <a:pt x="0" y="45821"/>
                  </a:lnTo>
                  <a:lnTo>
                    <a:pt x="9652" y="117652"/>
                  </a:lnTo>
                  <a:lnTo>
                    <a:pt x="25022" y="130541"/>
                  </a:lnTo>
                  <a:lnTo>
                    <a:pt x="63161" y="137626"/>
                  </a:lnTo>
                  <a:lnTo>
                    <a:pt x="118424" y="138430"/>
                  </a:lnTo>
                  <a:lnTo>
                    <a:pt x="185166" y="132473"/>
                  </a:lnTo>
                  <a:lnTo>
                    <a:pt x="251111" y="120592"/>
                  </a:lnTo>
                  <a:lnTo>
                    <a:pt x="304201" y="105222"/>
                  </a:lnTo>
                  <a:lnTo>
                    <a:pt x="339115" y="88314"/>
                  </a:lnTo>
                  <a:lnTo>
                    <a:pt x="350532" y="71818"/>
                  </a:lnTo>
                  <a:lnTo>
                    <a:pt x="340880" y="0"/>
                  </a:lnTo>
                  <a:close/>
                </a:path>
              </a:pathLst>
            </a:custGeom>
            <a:solidFill>
              <a:srgbClr val="ECBB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9" name="object 399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8253556" y="2929341"/>
              <a:ext cx="126530" cy="123367"/>
            </a:xfrm>
            <a:prstGeom prst="rect">
              <a:avLst/>
            </a:prstGeom>
          </p:spPr>
        </p:pic>
        <p:sp>
          <p:nvSpPr>
            <p:cNvPr id="400" name="object 400"/>
            <p:cNvSpPr/>
            <p:nvPr/>
          </p:nvSpPr>
          <p:spPr>
            <a:xfrm>
              <a:off x="8029553" y="2908566"/>
              <a:ext cx="340995" cy="87630"/>
            </a:xfrm>
            <a:custGeom>
              <a:avLst/>
              <a:gdLst/>
              <a:ahLst/>
              <a:cxnLst/>
              <a:rect l="l" t="t" r="r" b="b"/>
              <a:pathLst>
                <a:path w="340995" h="87630">
                  <a:moveTo>
                    <a:pt x="232108" y="0"/>
                  </a:moveTo>
                  <a:lnTo>
                    <a:pt x="165366" y="5956"/>
                  </a:lnTo>
                  <a:lnTo>
                    <a:pt x="99423" y="17837"/>
                  </a:lnTo>
                  <a:lnTo>
                    <a:pt x="46335" y="33206"/>
                  </a:lnTo>
                  <a:lnTo>
                    <a:pt x="11422" y="50110"/>
                  </a:lnTo>
                  <a:lnTo>
                    <a:pt x="0" y="66599"/>
                  </a:lnTo>
                  <a:lnTo>
                    <a:pt x="15370" y="79493"/>
                  </a:lnTo>
                  <a:lnTo>
                    <a:pt x="53509" y="86579"/>
                  </a:lnTo>
                  <a:lnTo>
                    <a:pt x="108772" y="87383"/>
                  </a:lnTo>
                  <a:lnTo>
                    <a:pt x="175514" y="81432"/>
                  </a:lnTo>
                  <a:lnTo>
                    <a:pt x="241459" y="69544"/>
                  </a:lnTo>
                  <a:lnTo>
                    <a:pt x="294549" y="54172"/>
                  </a:lnTo>
                  <a:lnTo>
                    <a:pt x="329463" y="37266"/>
                  </a:lnTo>
                  <a:lnTo>
                    <a:pt x="340880" y="20777"/>
                  </a:lnTo>
                  <a:lnTo>
                    <a:pt x="325509" y="7889"/>
                  </a:lnTo>
                  <a:lnTo>
                    <a:pt x="287370" y="803"/>
                  </a:lnTo>
                  <a:lnTo>
                    <a:pt x="232108" y="0"/>
                  </a:lnTo>
                  <a:close/>
                </a:path>
              </a:pathLst>
            </a:custGeom>
            <a:solidFill>
              <a:srgbClr val="F5DD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1" name="object 401"/>
            <p:cNvSpPr/>
            <p:nvPr/>
          </p:nvSpPr>
          <p:spPr>
            <a:xfrm>
              <a:off x="8077032" y="2920736"/>
              <a:ext cx="246379" cy="63500"/>
            </a:xfrm>
            <a:custGeom>
              <a:avLst/>
              <a:gdLst/>
              <a:ahLst/>
              <a:cxnLst/>
              <a:rect l="l" t="t" r="r" b="b"/>
              <a:pathLst>
                <a:path w="246379" h="63500">
                  <a:moveTo>
                    <a:pt x="167452" y="0"/>
                  </a:moveTo>
                  <a:lnTo>
                    <a:pt x="119303" y="4295"/>
                  </a:lnTo>
                  <a:lnTo>
                    <a:pt x="71730" y="12869"/>
                  </a:lnTo>
                  <a:lnTo>
                    <a:pt x="33429" y="23957"/>
                  </a:lnTo>
                  <a:lnTo>
                    <a:pt x="0" y="48047"/>
                  </a:lnTo>
                  <a:lnTo>
                    <a:pt x="11086" y="57346"/>
                  </a:lnTo>
                  <a:lnTo>
                    <a:pt x="38601" y="62457"/>
                  </a:lnTo>
                  <a:lnTo>
                    <a:pt x="78470" y="63036"/>
                  </a:lnTo>
                  <a:lnTo>
                    <a:pt x="126619" y="58740"/>
                  </a:lnTo>
                  <a:lnTo>
                    <a:pt x="174192" y="50172"/>
                  </a:lnTo>
                  <a:lnTo>
                    <a:pt x="212493" y="39084"/>
                  </a:lnTo>
                  <a:lnTo>
                    <a:pt x="237682" y="26886"/>
                  </a:lnTo>
                  <a:lnTo>
                    <a:pt x="245922" y="14989"/>
                  </a:lnTo>
                  <a:lnTo>
                    <a:pt x="234836" y="5690"/>
                  </a:lnTo>
                  <a:lnTo>
                    <a:pt x="207321" y="579"/>
                  </a:lnTo>
                  <a:lnTo>
                    <a:pt x="167452" y="0"/>
                  </a:lnTo>
                  <a:close/>
                </a:path>
              </a:pathLst>
            </a:custGeom>
            <a:solidFill>
              <a:srgbClr val="ECBB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2" name="object 402"/>
            <p:cNvSpPr/>
            <p:nvPr/>
          </p:nvSpPr>
          <p:spPr>
            <a:xfrm>
              <a:off x="7698288" y="3218157"/>
              <a:ext cx="1613535" cy="599440"/>
            </a:xfrm>
            <a:custGeom>
              <a:avLst/>
              <a:gdLst/>
              <a:ahLst/>
              <a:cxnLst/>
              <a:rect l="l" t="t" r="r" b="b"/>
              <a:pathLst>
                <a:path w="1613534" h="599439">
                  <a:moveTo>
                    <a:pt x="1123540" y="0"/>
                  </a:moveTo>
                  <a:lnTo>
                    <a:pt x="1068905" y="6459"/>
                  </a:lnTo>
                  <a:lnTo>
                    <a:pt x="1019316" y="19029"/>
                  </a:lnTo>
                  <a:lnTo>
                    <a:pt x="973118" y="35021"/>
                  </a:lnTo>
                  <a:lnTo>
                    <a:pt x="928658" y="51747"/>
                  </a:lnTo>
                  <a:lnTo>
                    <a:pt x="884282" y="66517"/>
                  </a:lnTo>
                  <a:lnTo>
                    <a:pt x="838336" y="76644"/>
                  </a:lnTo>
                  <a:lnTo>
                    <a:pt x="774177" y="84086"/>
                  </a:lnTo>
                  <a:lnTo>
                    <a:pt x="668219" y="91997"/>
                  </a:lnTo>
                  <a:lnTo>
                    <a:pt x="620350" y="98616"/>
                  </a:lnTo>
                  <a:lnTo>
                    <a:pt x="571839" y="111112"/>
                  </a:lnTo>
                  <a:lnTo>
                    <a:pt x="534313" y="126607"/>
                  </a:lnTo>
                  <a:lnTo>
                    <a:pt x="518817" y="136512"/>
                  </a:lnTo>
                  <a:lnTo>
                    <a:pt x="441733" y="131169"/>
                  </a:lnTo>
                  <a:lnTo>
                    <a:pt x="380360" y="128352"/>
                  </a:lnTo>
                  <a:lnTo>
                    <a:pt x="337996" y="126821"/>
                  </a:lnTo>
                  <a:lnTo>
                    <a:pt x="317941" y="125336"/>
                  </a:lnTo>
                  <a:lnTo>
                    <a:pt x="267827" y="113901"/>
                  </a:lnTo>
                  <a:lnTo>
                    <a:pt x="215487" y="103975"/>
                  </a:lnTo>
                  <a:lnTo>
                    <a:pt x="162081" y="97101"/>
                  </a:lnTo>
                  <a:lnTo>
                    <a:pt x="108767" y="94825"/>
                  </a:lnTo>
                  <a:lnTo>
                    <a:pt x="56702" y="98691"/>
                  </a:lnTo>
                  <a:lnTo>
                    <a:pt x="11905" y="116528"/>
                  </a:lnTo>
                  <a:lnTo>
                    <a:pt x="0" y="144479"/>
                  </a:lnTo>
                  <a:lnTo>
                    <a:pt x="13264" y="172152"/>
                  </a:lnTo>
                  <a:lnTo>
                    <a:pt x="43976" y="189153"/>
                  </a:lnTo>
                  <a:lnTo>
                    <a:pt x="95709" y="200889"/>
                  </a:lnTo>
                  <a:lnTo>
                    <a:pt x="150412" y="213719"/>
                  </a:lnTo>
                  <a:lnTo>
                    <a:pt x="206098" y="227140"/>
                  </a:lnTo>
                  <a:lnTo>
                    <a:pt x="260777" y="240652"/>
                  </a:lnTo>
                  <a:lnTo>
                    <a:pt x="312461" y="253751"/>
                  </a:lnTo>
                  <a:lnTo>
                    <a:pt x="359162" y="265937"/>
                  </a:lnTo>
                  <a:lnTo>
                    <a:pt x="398891" y="276707"/>
                  </a:lnTo>
                  <a:lnTo>
                    <a:pt x="449250" y="293039"/>
                  </a:lnTo>
                  <a:lnTo>
                    <a:pt x="498494" y="312368"/>
                  </a:lnTo>
                  <a:lnTo>
                    <a:pt x="545969" y="332480"/>
                  </a:lnTo>
                  <a:lnTo>
                    <a:pt x="591022" y="351164"/>
                  </a:lnTo>
                  <a:lnTo>
                    <a:pt x="633001" y="366209"/>
                  </a:lnTo>
                  <a:lnTo>
                    <a:pt x="671253" y="375401"/>
                  </a:lnTo>
                  <a:lnTo>
                    <a:pt x="705126" y="376529"/>
                  </a:lnTo>
                  <a:lnTo>
                    <a:pt x="743089" y="371126"/>
                  </a:lnTo>
                  <a:lnTo>
                    <a:pt x="791063" y="362901"/>
                  </a:lnTo>
                  <a:lnTo>
                    <a:pt x="845078" y="352799"/>
                  </a:lnTo>
                  <a:lnTo>
                    <a:pt x="901167" y="341766"/>
                  </a:lnTo>
                  <a:lnTo>
                    <a:pt x="1003690" y="320687"/>
                  </a:lnTo>
                  <a:lnTo>
                    <a:pt x="1017460" y="319465"/>
                  </a:lnTo>
                  <a:lnTo>
                    <a:pt x="1091106" y="327202"/>
                  </a:lnTo>
                  <a:lnTo>
                    <a:pt x="1130830" y="347268"/>
                  </a:lnTo>
                  <a:lnTo>
                    <a:pt x="1184479" y="403494"/>
                  </a:lnTo>
                  <a:lnTo>
                    <a:pt x="1229787" y="471998"/>
                  </a:lnTo>
                  <a:lnTo>
                    <a:pt x="1309785" y="598881"/>
                  </a:lnTo>
                  <a:lnTo>
                    <a:pt x="1613379" y="558063"/>
                  </a:lnTo>
                  <a:lnTo>
                    <a:pt x="1385643" y="195173"/>
                  </a:lnTo>
                  <a:lnTo>
                    <a:pt x="1355359" y="148080"/>
                  </a:lnTo>
                  <a:lnTo>
                    <a:pt x="1325397" y="105498"/>
                  </a:lnTo>
                  <a:lnTo>
                    <a:pt x="1294133" y="68562"/>
                  </a:lnTo>
                  <a:lnTo>
                    <a:pt x="1259939" y="38408"/>
                  </a:lnTo>
                  <a:lnTo>
                    <a:pt x="1221193" y="16173"/>
                  </a:lnTo>
                  <a:lnTo>
                    <a:pt x="1176268" y="2991"/>
                  </a:lnTo>
                  <a:lnTo>
                    <a:pt x="1123540" y="0"/>
                  </a:lnTo>
                  <a:close/>
                </a:path>
              </a:pathLst>
            </a:custGeom>
            <a:solidFill>
              <a:srgbClr val="EFC6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3" name="object 403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8217137" y="3345783"/>
              <a:ext cx="128181" cy="85336"/>
            </a:xfrm>
            <a:prstGeom prst="rect">
              <a:avLst/>
            </a:prstGeom>
          </p:spPr>
        </p:pic>
        <p:sp>
          <p:nvSpPr>
            <p:cNvPr id="404" name="object 404"/>
            <p:cNvSpPr/>
            <p:nvPr/>
          </p:nvSpPr>
          <p:spPr>
            <a:xfrm>
              <a:off x="8193713" y="3350313"/>
              <a:ext cx="371475" cy="121285"/>
            </a:xfrm>
            <a:custGeom>
              <a:avLst/>
              <a:gdLst/>
              <a:ahLst/>
              <a:cxnLst/>
              <a:rect l="l" t="t" r="r" b="b"/>
              <a:pathLst>
                <a:path w="371475" h="121285">
                  <a:moveTo>
                    <a:pt x="29532" y="0"/>
                  </a:moveTo>
                  <a:lnTo>
                    <a:pt x="23385" y="4356"/>
                  </a:lnTo>
                  <a:lnTo>
                    <a:pt x="11333" y="3378"/>
                  </a:lnTo>
                  <a:lnTo>
                    <a:pt x="3410" y="19718"/>
                  </a:lnTo>
                  <a:lnTo>
                    <a:pt x="233" y="35375"/>
                  </a:lnTo>
                  <a:lnTo>
                    <a:pt x="0" y="48766"/>
                  </a:lnTo>
                  <a:lnTo>
                    <a:pt x="906" y="58305"/>
                  </a:lnTo>
                  <a:lnTo>
                    <a:pt x="20388" y="92659"/>
                  </a:lnTo>
                  <a:lnTo>
                    <a:pt x="61630" y="107375"/>
                  </a:lnTo>
                  <a:lnTo>
                    <a:pt x="89952" y="108304"/>
                  </a:lnTo>
                  <a:lnTo>
                    <a:pt x="123284" y="104927"/>
                  </a:lnTo>
                  <a:lnTo>
                    <a:pt x="183587" y="99194"/>
                  </a:lnTo>
                  <a:lnTo>
                    <a:pt x="239341" y="99878"/>
                  </a:lnTo>
                  <a:lnTo>
                    <a:pt x="288917" y="104998"/>
                  </a:lnTo>
                  <a:lnTo>
                    <a:pt x="330687" y="112574"/>
                  </a:lnTo>
                  <a:lnTo>
                    <a:pt x="363809" y="120853"/>
                  </a:lnTo>
                  <a:lnTo>
                    <a:pt x="367581" y="120497"/>
                  </a:lnTo>
                  <a:lnTo>
                    <a:pt x="369524" y="118910"/>
                  </a:lnTo>
                  <a:lnTo>
                    <a:pt x="371048" y="113538"/>
                  </a:lnTo>
                  <a:lnTo>
                    <a:pt x="369257" y="110324"/>
                  </a:lnTo>
                  <a:lnTo>
                    <a:pt x="333183" y="101233"/>
                  </a:lnTo>
                  <a:lnTo>
                    <a:pt x="290567" y="93500"/>
                  </a:lnTo>
                  <a:lnTo>
                    <a:pt x="239980" y="88275"/>
                  </a:lnTo>
                  <a:lnTo>
                    <a:pt x="183079" y="87586"/>
                  </a:lnTo>
                  <a:lnTo>
                    <a:pt x="121518" y="93459"/>
                  </a:lnTo>
                  <a:lnTo>
                    <a:pt x="90790" y="96631"/>
                  </a:lnTo>
                  <a:lnTo>
                    <a:pt x="64632" y="95983"/>
                  </a:lnTo>
                  <a:lnTo>
                    <a:pt x="27386" y="83400"/>
                  </a:lnTo>
                  <a:lnTo>
                    <a:pt x="11541" y="43514"/>
                  </a:lnTo>
                  <a:lnTo>
                    <a:pt x="13016" y="28846"/>
                  </a:lnTo>
                  <a:lnTo>
                    <a:pt x="18472" y="13976"/>
                  </a:lnTo>
                  <a:lnTo>
                    <a:pt x="29532" y="0"/>
                  </a:lnTo>
                  <a:close/>
                </a:path>
              </a:pathLst>
            </a:custGeom>
            <a:solidFill>
              <a:srgbClr val="DEA3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5" name="object 405"/>
            <p:cNvSpPr/>
            <p:nvPr/>
          </p:nvSpPr>
          <p:spPr>
            <a:xfrm>
              <a:off x="7707727" y="3385192"/>
              <a:ext cx="102235" cy="37465"/>
            </a:xfrm>
            <a:custGeom>
              <a:avLst/>
              <a:gdLst/>
              <a:ahLst/>
              <a:cxnLst/>
              <a:rect l="l" t="t" r="r" b="b"/>
              <a:pathLst>
                <a:path w="102234" h="37464">
                  <a:moveTo>
                    <a:pt x="22900" y="0"/>
                  </a:moveTo>
                  <a:lnTo>
                    <a:pt x="0" y="654"/>
                  </a:lnTo>
                  <a:lnTo>
                    <a:pt x="6683" y="7831"/>
                  </a:lnTo>
                  <a:lnTo>
                    <a:pt x="14795" y="13981"/>
                  </a:lnTo>
                  <a:lnTo>
                    <a:pt x="24145" y="18833"/>
                  </a:lnTo>
                  <a:lnTo>
                    <a:pt x="34544" y="22117"/>
                  </a:lnTo>
                  <a:lnTo>
                    <a:pt x="100126" y="37065"/>
                  </a:lnTo>
                  <a:lnTo>
                    <a:pt x="101701" y="30347"/>
                  </a:lnTo>
                  <a:lnTo>
                    <a:pt x="101900" y="22588"/>
                  </a:lnTo>
                  <a:lnTo>
                    <a:pt x="99136" y="15646"/>
                  </a:lnTo>
                  <a:lnTo>
                    <a:pt x="46275" y="1467"/>
                  </a:lnTo>
                  <a:lnTo>
                    <a:pt x="22900" y="0"/>
                  </a:lnTo>
                  <a:close/>
                </a:path>
              </a:pathLst>
            </a:custGeom>
            <a:solidFill>
              <a:srgbClr val="F5DC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6" name="object 406"/>
            <p:cNvSpPr/>
            <p:nvPr/>
          </p:nvSpPr>
          <p:spPr>
            <a:xfrm>
              <a:off x="8867389" y="3620907"/>
              <a:ext cx="513080" cy="288290"/>
            </a:xfrm>
            <a:custGeom>
              <a:avLst/>
              <a:gdLst/>
              <a:ahLst/>
              <a:cxnLst/>
              <a:rect l="l" t="t" r="r" b="b"/>
              <a:pathLst>
                <a:path w="513079" h="288289">
                  <a:moveTo>
                    <a:pt x="399973" y="0"/>
                  </a:moveTo>
                  <a:lnTo>
                    <a:pt x="0" y="53771"/>
                  </a:lnTo>
                  <a:lnTo>
                    <a:pt x="2832" y="288023"/>
                  </a:lnTo>
                  <a:lnTo>
                    <a:pt x="512825" y="219455"/>
                  </a:lnTo>
                  <a:lnTo>
                    <a:pt x="399973" y="0"/>
                  </a:lnTo>
                  <a:close/>
                </a:path>
              </a:pathLst>
            </a:custGeom>
            <a:solidFill>
              <a:srgbClr val="E3E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7" name="object 407"/>
          <p:cNvSpPr/>
          <p:nvPr/>
        </p:nvSpPr>
        <p:spPr>
          <a:xfrm>
            <a:off x="564730" y="377634"/>
            <a:ext cx="430530" cy="430530"/>
          </a:xfrm>
          <a:custGeom>
            <a:avLst/>
            <a:gdLst/>
            <a:ahLst/>
            <a:cxnLst/>
            <a:rect l="l" t="t" r="r" b="b"/>
            <a:pathLst>
              <a:path w="430530" h="430530">
                <a:moveTo>
                  <a:pt x="166738" y="277380"/>
                </a:moveTo>
                <a:close/>
              </a:path>
              <a:path w="430530" h="430530">
                <a:moveTo>
                  <a:pt x="263499" y="277380"/>
                </a:moveTo>
                <a:close/>
              </a:path>
              <a:path w="430530" h="430530">
                <a:moveTo>
                  <a:pt x="390550" y="293890"/>
                </a:moveTo>
                <a:lnTo>
                  <a:pt x="383489" y="250710"/>
                </a:lnTo>
                <a:lnTo>
                  <a:pt x="383082" y="189750"/>
                </a:lnTo>
                <a:lnTo>
                  <a:pt x="381914" y="170700"/>
                </a:lnTo>
                <a:lnTo>
                  <a:pt x="357974" y="121170"/>
                </a:lnTo>
                <a:lnTo>
                  <a:pt x="316992" y="107200"/>
                </a:lnTo>
                <a:lnTo>
                  <a:pt x="308673" y="107200"/>
                </a:lnTo>
                <a:lnTo>
                  <a:pt x="301472" y="112280"/>
                </a:lnTo>
                <a:lnTo>
                  <a:pt x="295122" y="118630"/>
                </a:lnTo>
                <a:lnTo>
                  <a:pt x="291185" y="127520"/>
                </a:lnTo>
                <a:lnTo>
                  <a:pt x="290169" y="136410"/>
                </a:lnTo>
                <a:lnTo>
                  <a:pt x="292608" y="146570"/>
                </a:lnTo>
                <a:lnTo>
                  <a:pt x="292785" y="146570"/>
                </a:lnTo>
                <a:lnTo>
                  <a:pt x="292925" y="147840"/>
                </a:lnTo>
                <a:lnTo>
                  <a:pt x="295148" y="151650"/>
                </a:lnTo>
                <a:lnTo>
                  <a:pt x="294360" y="154190"/>
                </a:lnTo>
                <a:lnTo>
                  <a:pt x="287147" y="161810"/>
                </a:lnTo>
                <a:lnTo>
                  <a:pt x="281724" y="164350"/>
                </a:lnTo>
                <a:lnTo>
                  <a:pt x="271081" y="165620"/>
                </a:lnTo>
                <a:lnTo>
                  <a:pt x="267677" y="164350"/>
                </a:lnTo>
                <a:lnTo>
                  <a:pt x="264947" y="160540"/>
                </a:lnTo>
                <a:lnTo>
                  <a:pt x="260616" y="155460"/>
                </a:lnTo>
                <a:lnTo>
                  <a:pt x="257098" y="150380"/>
                </a:lnTo>
                <a:lnTo>
                  <a:pt x="254482" y="144030"/>
                </a:lnTo>
                <a:lnTo>
                  <a:pt x="252907" y="137680"/>
                </a:lnTo>
                <a:lnTo>
                  <a:pt x="252691" y="135140"/>
                </a:lnTo>
                <a:lnTo>
                  <a:pt x="252044" y="127520"/>
                </a:lnTo>
                <a:lnTo>
                  <a:pt x="280098" y="95770"/>
                </a:lnTo>
                <a:lnTo>
                  <a:pt x="285216" y="85610"/>
                </a:lnTo>
                <a:lnTo>
                  <a:pt x="299885" y="89420"/>
                </a:lnTo>
                <a:lnTo>
                  <a:pt x="303568" y="90690"/>
                </a:lnTo>
                <a:lnTo>
                  <a:pt x="304850" y="91960"/>
                </a:lnTo>
                <a:lnTo>
                  <a:pt x="305777" y="93230"/>
                </a:lnTo>
                <a:lnTo>
                  <a:pt x="310603" y="85610"/>
                </a:lnTo>
                <a:lnTo>
                  <a:pt x="312216" y="83070"/>
                </a:lnTo>
                <a:lnTo>
                  <a:pt x="300075" y="75450"/>
                </a:lnTo>
                <a:lnTo>
                  <a:pt x="286499" y="74180"/>
                </a:lnTo>
                <a:lnTo>
                  <a:pt x="284543" y="69100"/>
                </a:lnTo>
                <a:lnTo>
                  <a:pt x="278828" y="66560"/>
                </a:lnTo>
                <a:lnTo>
                  <a:pt x="269532" y="65290"/>
                </a:lnTo>
                <a:lnTo>
                  <a:pt x="256844" y="66560"/>
                </a:lnTo>
                <a:lnTo>
                  <a:pt x="242722" y="66560"/>
                </a:lnTo>
                <a:lnTo>
                  <a:pt x="234175" y="65290"/>
                </a:lnTo>
                <a:lnTo>
                  <a:pt x="229946" y="62750"/>
                </a:lnTo>
                <a:lnTo>
                  <a:pt x="228815" y="61480"/>
                </a:lnTo>
                <a:lnTo>
                  <a:pt x="227850" y="71640"/>
                </a:lnTo>
                <a:lnTo>
                  <a:pt x="236296" y="77990"/>
                </a:lnTo>
                <a:lnTo>
                  <a:pt x="238988" y="79260"/>
                </a:lnTo>
                <a:lnTo>
                  <a:pt x="231965" y="88150"/>
                </a:lnTo>
                <a:lnTo>
                  <a:pt x="224840" y="100850"/>
                </a:lnTo>
                <a:lnTo>
                  <a:pt x="218821" y="116090"/>
                </a:lnTo>
                <a:lnTo>
                  <a:pt x="215087" y="135140"/>
                </a:lnTo>
                <a:lnTo>
                  <a:pt x="211340" y="116090"/>
                </a:lnTo>
                <a:lnTo>
                  <a:pt x="205320" y="100850"/>
                </a:lnTo>
                <a:lnTo>
                  <a:pt x="198196" y="88150"/>
                </a:lnTo>
                <a:lnTo>
                  <a:pt x="196189" y="85610"/>
                </a:lnTo>
                <a:lnTo>
                  <a:pt x="191185" y="79260"/>
                </a:lnTo>
                <a:lnTo>
                  <a:pt x="193878" y="77990"/>
                </a:lnTo>
                <a:lnTo>
                  <a:pt x="202323" y="71640"/>
                </a:lnTo>
                <a:lnTo>
                  <a:pt x="202082" y="69100"/>
                </a:lnTo>
                <a:lnTo>
                  <a:pt x="201358" y="61480"/>
                </a:lnTo>
                <a:lnTo>
                  <a:pt x="198132" y="66560"/>
                </a:lnTo>
                <a:lnTo>
                  <a:pt x="194132" y="69100"/>
                </a:lnTo>
                <a:lnTo>
                  <a:pt x="186740" y="67830"/>
                </a:lnTo>
                <a:lnTo>
                  <a:pt x="160642" y="65290"/>
                </a:lnTo>
                <a:lnTo>
                  <a:pt x="151333" y="66560"/>
                </a:lnTo>
                <a:lnTo>
                  <a:pt x="145618" y="69100"/>
                </a:lnTo>
                <a:lnTo>
                  <a:pt x="143675" y="74180"/>
                </a:lnTo>
                <a:lnTo>
                  <a:pt x="130098" y="75450"/>
                </a:lnTo>
                <a:lnTo>
                  <a:pt x="117957" y="83070"/>
                </a:lnTo>
                <a:lnTo>
                  <a:pt x="124396" y="93230"/>
                </a:lnTo>
                <a:lnTo>
                  <a:pt x="125323" y="91960"/>
                </a:lnTo>
                <a:lnTo>
                  <a:pt x="126606" y="90690"/>
                </a:lnTo>
                <a:lnTo>
                  <a:pt x="130289" y="89420"/>
                </a:lnTo>
                <a:lnTo>
                  <a:pt x="144957" y="85610"/>
                </a:lnTo>
                <a:lnTo>
                  <a:pt x="150075" y="95770"/>
                </a:lnTo>
                <a:lnTo>
                  <a:pt x="158102" y="97040"/>
                </a:lnTo>
                <a:lnTo>
                  <a:pt x="178231" y="127520"/>
                </a:lnTo>
                <a:lnTo>
                  <a:pt x="177266" y="137680"/>
                </a:lnTo>
                <a:lnTo>
                  <a:pt x="175615" y="144030"/>
                </a:lnTo>
                <a:lnTo>
                  <a:pt x="173012" y="150380"/>
                </a:lnTo>
                <a:lnTo>
                  <a:pt x="169532" y="155460"/>
                </a:lnTo>
                <a:lnTo>
                  <a:pt x="165227" y="160540"/>
                </a:lnTo>
                <a:lnTo>
                  <a:pt x="162496" y="164350"/>
                </a:lnTo>
                <a:lnTo>
                  <a:pt x="159092" y="165620"/>
                </a:lnTo>
                <a:lnTo>
                  <a:pt x="148450" y="164350"/>
                </a:lnTo>
                <a:lnTo>
                  <a:pt x="143027" y="161810"/>
                </a:lnTo>
                <a:lnTo>
                  <a:pt x="135813" y="154190"/>
                </a:lnTo>
                <a:lnTo>
                  <a:pt x="135026" y="151650"/>
                </a:lnTo>
                <a:lnTo>
                  <a:pt x="137248" y="147840"/>
                </a:lnTo>
                <a:lnTo>
                  <a:pt x="137388" y="146570"/>
                </a:lnTo>
                <a:lnTo>
                  <a:pt x="137566" y="146570"/>
                </a:lnTo>
                <a:lnTo>
                  <a:pt x="139992" y="136410"/>
                </a:lnTo>
                <a:lnTo>
                  <a:pt x="138976" y="127520"/>
                </a:lnTo>
                <a:lnTo>
                  <a:pt x="135039" y="118630"/>
                </a:lnTo>
                <a:lnTo>
                  <a:pt x="128701" y="112280"/>
                </a:lnTo>
                <a:lnTo>
                  <a:pt x="121500" y="107200"/>
                </a:lnTo>
                <a:lnTo>
                  <a:pt x="113182" y="107200"/>
                </a:lnTo>
                <a:lnTo>
                  <a:pt x="72199" y="121170"/>
                </a:lnTo>
                <a:lnTo>
                  <a:pt x="48247" y="170700"/>
                </a:lnTo>
                <a:lnTo>
                  <a:pt x="46990" y="218960"/>
                </a:lnTo>
                <a:lnTo>
                  <a:pt x="46913" y="229120"/>
                </a:lnTo>
                <a:lnTo>
                  <a:pt x="46380" y="267220"/>
                </a:lnTo>
                <a:lnTo>
                  <a:pt x="39624" y="293890"/>
                </a:lnTo>
                <a:lnTo>
                  <a:pt x="46316" y="293890"/>
                </a:lnTo>
                <a:lnTo>
                  <a:pt x="58102" y="291350"/>
                </a:lnTo>
                <a:lnTo>
                  <a:pt x="70535" y="285000"/>
                </a:lnTo>
                <a:lnTo>
                  <a:pt x="79171" y="278650"/>
                </a:lnTo>
                <a:lnTo>
                  <a:pt x="81330" y="278650"/>
                </a:lnTo>
                <a:lnTo>
                  <a:pt x="91325" y="272300"/>
                </a:lnTo>
                <a:lnTo>
                  <a:pt x="96507" y="264680"/>
                </a:lnTo>
                <a:lnTo>
                  <a:pt x="98501" y="257060"/>
                </a:lnTo>
                <a:lnTo>
                  <a:pt x="98971" y="250710"/>
                </a:lnTo>
                <a:lnTo>
                  <a:pt x="108229" y="248170"/>
                </a:lnTo>
                <a:lnTo>
                  <a:pt x="123190" y="218960"/>
                </a:lnTo>
                <a:lnTo>
                  <a:pt x="125145" y="224040"/>
                </a:lnTo>
                <a:lnTo>
                  <a:pt x="130390" y="227850"/>
                </a:lnTo>
                <a:lnTo>
                  <a:pt x="137934" y="226580"/>
                </a:lnTo>
                <a:lnTo>
                  <a:pt x="146786" y="221500"/>
                </a:lnTo>
                <a:lnTo>
                  <a:pt x="149237" y="227850"/>
                </a:lnTo>
                <a:lnTo>
                  <a:pt x="155219" y="230390"/>
                </a:lnTo>
                <a:lnTo>
                  <a:pt x="162598" y="229120"/>
                </a:lnTo>
                <a:lnTo>
                  <a:pt x="169265" y="224040"/>
                </a:lnTo>
                <a:lnTo>
                  <a:pt x="169913" y="226580"/>
                </a:lnTo>
                <a:lnTo>
                  <a:pt x="174066" y="232930"/>
                </a:lnTo>
                <a:lnTo>
                  <a:pt x="165493" y="234200"/>
                </a:lnTo>
                <a:lnTo>
                  <a:pt x="161620" y="236740"/>
                </a:lnTo>
                <a:lnTo>
                  <a:pt x="147002" y="269760"/>
                </a:lnTo>
                <a:lnTo>
                  <a:pt x="133921" y="282460"/>
                </a:lnTo>
                <a:lnTo>
                  <a:pt x="127203" y="288810"/>
                </a:lnTo>
                <a:lnTo>
                  <a:pt x="123837" y="291350"/>
                </a:lnTo>
                <a:lnTo>
                  <a:pt x="118198" y="286270"/>
                </a:lnTo>
                <a:lnTo>
                  <a:pt x="115379" y="283730"/>
                </a:lnTo>
                <a:lnTo>
                  <a:pt x="112623" y="282460"/>
                </a:lnTo>
                <a:lnTo>
                  <a:pt x="109855" y="281190"/>
                </a:lnTo>
                <a:lnTo>
                  <a:pt x="106857" y="281190"/>
                </a:lnTo>
                <a:lnTo>
                  <a:pt x="105968" y="282460"/>
                </a:lnTo>
                <a:lnTo>
                  <a:pt x="96050" y="277380"/>
                </a:lnTo>
                <a:lnTo>
                  <a:pt x="90551" y="285000"/>
                </a:lnTo>
                <a:lnTo>
                  <a:pt x="92722" y="288810"/>
                </a:lnTo>
                <a:lnTo>
                  <a:pt x="95034" y="286270"/>
                </a:lnTo>
                <a:lnTo>
                  <a:pt x="98793" y="286270"/>
                </a:lnTo>
                <a:lnTo>
                  <a:pt x="101053" y="288810"/>
                </a:lnTo>
                <a:lnTo>
                  <a:pt x="87655" y="291350"/>
                </a:lnTo>
                <a:lnTo>
                  <a:pt x="90766" y="301510"/>
                </a:lnTo>
                <a:lnTo>
                  <a:pt x="94386" y="302780"/>
                </a:lnTo>
                <a:lnTo>
                  <a:pt x="94386" y="300240"/>
                </a:lnTo>
                <a:lnTo>
                  <a:pt x="95275" y="296430"/>
                </a:lnTo>
                <a:lnTo>
                  <a:pt x="99491" y="296430"/>
                </a:lnTo>
                <a:lnTo>
                  <a:pt x="99275" y="301510"/>
                </a:lnTo>
                <a:lnTo>
                  <a:pt x="102196" y="301510"/>
                </a:lnTo>
                <a:lnTo>
                  <a:pt x="111620" y="302780"/>
                </a:lnTo>
                <a:lnTo>
                  <a:pt x="122720" y="302780"/>
                </a:lnTo>
                <a:lnTo>
                  <a:pt x="128041" y="307860"/>
                </a:lnTo>
                <a:lnTo>
                  <a:pt x="127114" y="312940"/>
                </a:lnTo>
                <a:lnTo>
                  <a:pt x="130924" y="316750"/>
                </a:lnTo>
                <a:lnTo>
                  <a:pt x="133718" y="316750"/>
                </a:lnTo>
                <a:lnTo>
                  <a:pt x="134048" y="318020"/>
                </a:lnTo>
                <a:lnTo>
                  <a:pt x="133438" y="320560"/>
                </a:lnTo>
                <a:lnTo>
                  <a:pt x="130873" y="323100"/>
                </a:lnTo>
                <a:lnTo>
                  <a:pt x="137502" y="323100"/>
                </a:lnTo>
                <a:lnTo>
                  <a:pt x="142328" y="319290"/>
                </a:lnTo>
                <a:lnTo>
                  <a:pt x="144449" y="315480"/>
                </a:lnTo>
                <a:lnTo>
                  <a:pt x="142963" y="311670"/>
                </a:lnTo>
                <a:lnTo>
                  <a:pt x="134213" y="302780"/>
                </a:lnTo>
                <a:lnTo>
                  <a:pt x="133870" y="300240"/>
                </a:lnTo>
                <a:lnTo>
                  <a:pt x="133438" y="297700"/>
                </a:lnTo>
                <a:lnTo>
                  <a:pt x="134480" y="296430"/>
                </a:lnTo>
                <a:lnTo>
                  <a:pt x="136563" y="293890"/>
                </a:lnTo>
                <a:lnTo>
                  <a:pt x="139280" y="291350"/>
                </a:lnTo>
                <a:lnTo>
                  <a:pt x="143383" y="287540"/>
                </a:lnTo>
                <a:lnTo>
                  <a:pt x="148386" y="283730"/>
                </a:lnTo>
                <a:lnTo>
                  <a:pt x="154762" y="278650"/>
                </a:lnTo>
                <a:lnTo>
                  <a:pt x="156451" y="278650"/>
                </a:lnTo>
                <a:lnTo>
                  <a:pt x="159448" y="276110"/>
                </a:lnTo>
                <a:lnTo>
                  <a:pt x="161315" y="276110"/>
                </a:lnTo>
                <a:lnTo>
                  <a:pt x="166687" y="277368"/>
                </a:lnTo>
                <a:lnTo>
                  <a:pt x="168821" y="276110"/>
                </a:lnTo>
                <a:lnTo>
                  <a:pt x="170980" y="274840"/>
                </a:lnTo>
                <a:lnTo>
                  <a:pt x="175831" y="272300"/>
                </a:lnTo>
                <a:lnTo>
                  <a:pt x="182562" y="269760"/>
                </a:lnTo>
                <a:lnTo>
                  <a:pt x="191579" y="267220"/>
                </a:lnTo>
                <a:lnTo>
                  <a:pt x="190652" y="268490"/>
                </a:lnTo>
                <a:lnTo>
                  <a:pt x="190017" y="268490"/>
                </a:lnTo>
                <a:lnTo>
                  <a:pt x="188760" y="271030"/>
                </a:lnTo>
                <a:lnTo>
                  <a:pt x="188252" y="272300"/>
                </a:lnTo>
                <a:lnTo>
                  <a:pt x="186575" y="276110"/>
                </a:lnTo>
                <a:lnTo>
                  <a:pt x="185889" y="277380"/>
                </a:lnTo>
                <a:lnTo>
                  <a:pt x="165227" y="326910"/>
                </a:lnTo>
                <a:lnTo>
                  <a:pt x="155676" y="348500"/>
                </a:lnTo>
                <a:lnTo>
                  <a:pt x="158292" y="354850"/>
                </a:lnTo>
                <a:lnTo>
                  <a:pt x="170649" y="361200"/>
                </a:lnTo>
                <a:lnTo>
                  <a:pt x="176580" y="359930"/>
                </a:lnTo>
                <a:lnTo>
                  <a:pt x="180073" y="354850"/>
                </a:lnTo>
                <a:lnTo>
                  <a:pt x="179070" y="357390"/>
                </a:lnTo>
                <a:lnTo>
                  <a:pt x="178600" y="361200"/>
                </a:lnTo>
                <a:lnTo>
                  <a:pt x="180022" y="363740"/>
                </a:lnTo>
                <a:lnTo>
                  <a:pt x="181406" y="366280"/>
                </a:lnTo>
                <a:lnTo>
                  <a:pt x="183667" y="368820"/>
                </a:lnTo>
                <a:lnTo>
                  <a:pt x="186626" y="370090"/>
                </a:lnTo>
                <a:lnTo>
                  <a:pt x="189471" y="371360"/>
                </a:lnTo>
                <a:lnTo>
                  <a:pt x="192849" y="371360"/>
                </a:lnTo>
                <a:lnTo>
                  <a:pt x="199136" y="370090"/>
                </a:lnTo>
                <a:lnTo>
                  <a:pt x="201244" y="368820"/>
                </a:lnTo>
                <a:lnTo>
                  <a:pt x="202869" y="365010"/>
                </a:lnTo>
                <a:lnTo>
                  <a:pt x="203136" y="372630"/>
                </a:lnTo>
                <a:lnTo>
                  <a:pt x="207645" y="376440"/>
                </a:lnTo>
                <a:lnTo>
                  <a:pt x="222529" y="376440"/>
                </a:lnTo>
                <a:lnTo>
                  <a:pt x="227037" y="372630"/>
                </a:lnTo>
                <a:lnTo>
                  <a:pt x="227304" y="365010"/>
                </a:lnTo>
                <a:lnTo>
                  <a:pt x="228930" y="368820"/>
                </a:lnTo>
                <a:lnTo>
                  <a:pt x="231038" y="370090"/>
                </a:lnTo>
                <a:lnTo>
                  <a:pt x="237324" y="371360"/>
                </a:lnTo>
                <a:lnTo>
                  <a:pt x="240703" y="371360"/>
                </a:lnTo>
                <a:lnTo>
                  <a:pt x="243547" y="370090"/>
                </a:lnTo>
                <a:lnTo>
                  <a:pt x="246507" y="368820"/>
                </a:lnTo>
                <a:lnTo>
                  <a:pt x="248767" y="366280"/>
                </a:lnTo>
                <a:lnTo>
                  <a:pt x="249453" y="365010"/>
                </a:lnTo>
                <a:lnTo>
                  <a:pt x="251574" y="361200"/>
                </a:lnTo>
                <a:lnTo>
                  <a:pt x="251104" y="357390"/>
                </a:lnTo>
                <a:lnTo>
                  <a:pt x="250101" y="354850"/>
                </a:lnTo>
                <a:lnTo>
                  <a:pt x="253593" y="359930"/>
                </a:lnTo>
                <a:lnTo>
                  <a:pt x="259524" y="361200"/>
                </a:lnTo>
                <a:lnTo>
                  <a:pt x="271881" y="354850"/>
                </a:lnTo>
                <a:lnTo>
                  <a:pt x="274497" y="348500"/>
                </a:lnTo>
                <a:lnTo>
                  <a:pt x="244271" y="277368"/>
                </a:lnTo>
                <a:lnTo>
                  <a:pt x="243598" y="276110"/>
                </a:lnTo>
                <a:lnTo>
                  <a:pt x="241922" y="272300"/>
                </a:lnTo>
                <a:lnTo>
                  <a:pt x="241414" y="271030"/>
                </a:lnTo>
                <a:lnTo>
                  <a:pt x="240157" y="268490"/>
                </a:lnTo>
                <a:lnTo>
                  <a:pt x="239522" y="268490"/>
                </a:lnTo>
                <a:lnTo>
                  <a:pt x="238594" y="267220"/>
                </a:lnTo>
                <a:lnTo>
                  <a:pt x="247599" y="269760"/>
                </a:lnTo>
                <a:lnTo>
                  <a:pt x="254330" y="272300"/>
                </a:lnTo>
                <a:lnTo>
                  <a:pt x="259181" y="274840"/>
                </a:lnTo>
                <a:lnTo>
                  <a:pt x="263474" y="277368"/>
                </a:lnTo>
                <a:lnTo>
                  <a:pt x="268859" y="276110"/>
                </a:lnTo>
                <a:lnTo>
                  <a:pt x="270725" y="276110"/>
                </a:lnTo>
                <a:lnTo>
                  <a:pt x="273723" y="278650"/>
                </a:lnTo>
                <a:lnTo>
                  <a:pt x="275412" y="278650"/>
                </a:lnTo>
                <a:lnTo>
                  <a:pt x="281787" y="283730"/>
                </a:lnTo>
                <a:lnTo>
                  <a:pt x="286791" y="287540"/>
                </a:lnTo>
                <a:lnTo>
                  <a:pt x="293611" y="293890"/>
                </a:lnTo>
                <a:lnTo>
                  <a:pt x="296735" y="297700"/>
                </a:lnTo>
                <a:lnTo>
                  <a:pt x="296303" y="300240"/>
                </a:lnTo>
                <a:lnTo>
                  <a:pt x="295960" y="302780"/>
                </a:lnTo>
                <a:lnTo>
                  <a:pt x="287210" y="311670"/>
                </a:lnTo>
                <a:lnTo>
                  <a:pt x="285724" y="315480"/>
                </a:lnTo>
                <a:lnTo>
                  <a:pt x="287845" y="319290"/>
                </a:lnTo>
                <a:lnTo>
                  <a:pt x="292671" y="323100"/>
                </a:lnTo>
                <a:lnTo>
                  <a:pt x="299300" y="323100"/>
                </a:lnTo>
                <a:lnTo>
                  <a:pt x="296735" y="320560"/>
                </a:lnTo>
                <a:lnTo>
                  <a:pt x="296125" y="318020"/>
                </a:lnTo>
                <a:lnTo>
                  <a:pt x="296456" y="316750"/>
                </a:lnTo>
                <a:lnTo>
                  <a:pt x="299250" y="316750"/>
                </a:lnTo>
                <a:lnTo>
                  <a:pt x="303060" y="312940"/>
                </a:lnTo>
                <a:lnTo>
                  <a:pt x="302133" y="307860"/>
                </a:lnTo>
                <a:lnTo>
                  <a:pt x="307454" y="302780"/>
                </a:lnTo>
                <a:lnTo>
                  <a:pt x="318554" y="302780"/>
                </a:lnTo>
                <a:lnTo>
                  <a:pt x="327977" y="301510"/>
                </a:lnTo>
                <a:lnTo>
                  <a:pt x="330898" y="301510"/>
                </a:lnTo>
                <a:lnTo>
                  <a:pt x="330682" y="296430"/>
                </a:lnTo>
                <a:lnTo>
                  <a:pt x="334899" y="296430"/>
                </a:lnTo>
                <a:lnTo>
                  <a:pt x="335788" y="300240"/>
                </a:lnTo>
                <a:lnTo>
                  <a:pt x="335788" y="302780"/>
                </a:lnTo>
                <a:lnTo>
                  <a:pt x="339407" y="301510"/>
                </a:lnTo>
                <a:lnTo>
                  <a:pt x="340956" y="296430"/>
                </a:lnTo>
                <a:lnTo>
                  <a:pt x="342519" y="291350"/>
                </a:lnTo>
                <a:lnTo>
                  <a:pt x="329120" y="288810"/>
                </a:lnTo>
                <a:lnTo>
                  <a:pt x="331381" y="286270"/>
                </a:lnTo>
                <a:lnTo>
                  <a:pt x="335140" y="286270"/>
                </a:lnTo>
                <a:lnTo>
                  <a:pt x="337451" y="288810"/>
                </a:lnTo>
                <a:lnTo>
                  <a:pt x="338899" y="286270"/>
                </a:lnTo>
                <a:lnTo>
                  <a:pt x="339623" y="285000"/>
                </a:lnTo>
                <a:lnTo>
                  <a:pt x="337781" y="282460"/>
                </a:lnTo>
                <a:lnTo>
                  <a:pt x="334124" y="277380"/>
                </a:lnTo>
                <a:lnTo>
                  <a:pt x="324205" y="282460"/>
                </a:lnTo>
                <a:lnTo>
                  <a:pt x="323303" y="281190"/>
                </a:lnTo>
                <a:lnTo>
                  <a:pt x="320306" y="281190"/>
                </a:lnTo>
                <a:lnTo>
                  <a:pt x="314782" y="283730"/>
                </a:lnTo>
                <a:lnTo>
                  <a:pt x="306336" y="291350"/>
                </a:lnTo>
                <a:lnTo>
                  <a:pt x="302971" y="288810"/>
                </a:lnTo>
                <a:lnTo>
                  <a:pt x="296252" y="282460"/>
                </a:lnTo>
                <a:lnTo>
                  <a:pt x="289712" y="276110"/>
                </a:lnTo>
                <a:lnTo>
                  <a:pt x="283171" y="269760"/>
                </a:lnTo>
                <a:lnTo>
                  <a:pt x="283044" y="267220"/>
                </a:lnTo>
                <a:lnTo>
                  <a:pt x="282854" y="263410"/>
                </a:lnTo>
                <a:lnTo>
                  <a:pt x="281444" y="255790"/>
                </a:lnTo>
                <a:lnTo>
                  <a:pt x="256108" y="232930"/>
                </a:lnTo>
                <a:lnTo>
                  <a:pt x="260261" y="226580"/>
                </a:lnTo>
                <a:lnTo>
                  <a:pt x="260908" y="224040"/>
                </a:lnTo>
                <a:lnTo>
                  <a:pt x="267563" y="229120"/>
                </a:lnTo>
                <a:lnTo>
                  <a:pt x="274942" y="230390"/>
                </a:lnTo>
                <a:lnTo>
                  <a:pt x="280924" y="227850"/>
                </a:lnTo>
                <a:lnTo>
                  <a:pt x="282397" y="224040"/>
                </a:lnTo>
                <a:lnTo>
                  <a:pt x="283387" y="221500"/>
                </a:lnTo>
                <a:lnTo>
                  <a:pt x="292227" y="226580"/>
                </a:lnTo>
                <a:lnTo>
                  <a:pt x="299770" y="227850"/>
                </a:lnTo>
                <a:lnTo>
                  <a:pt x="305015" y="224040"/>
                </a:lnTo>
                <a:lnTo>
                  <a:pt x="305993" y="221500"/>
                </a:lnTo>
                <a:lnTo>
                  <a:pt x="306984" y="218960"/>
                </a:lnTo>
                <a:lnTo>
                  <a:pt x="331203" y="250710"/>
                </a:lnTo>
                <a:lnTo>
                  <a:pt x="331660" y="257060"/>
                </a:lnTo>
                <a:lnTo>
                  <a:pt x="333654" y="264680"/>
                </a:lnTo>
                <a:lnTo>
                  <a:pt x="338836" y="272300"/>
                </a:lnTo>
                <a:lnTo>
                  <a:pt x="348843" y="278650"/>
                </a:lnTo>
                <a:lnTo>
                  <a:pt x="351002" y="278650"/>
                </a:lnTo>
                <a:lnTo>
                  <a:pt x="359625" y="285000"/>
                </a:lnTo>
                <a:lnTo>
                  <a:pt x="372059" y="291350"/>
                </a:lnTo>
                <a:lnTo>
                  <a:pt x="383844" y="293890"/>
                </a:lnTo>
                <a:lnTo>
                  <a:pt x="390550" y="293890"/>
                </a:lnTo>
                <a:close/>
              </a:path>
              <a:path w="430530" h="430530">
                <a:moveTo>
                  <a:pt x="430237" y="215112"/>
                </a:moveTo>
                <a:lnTo>
                  <a:pt x="424548" y="165785"/>
                </a:lnTo>
                <a:lnTo>
                  <a:pt x="413613" y="135191"/>
                </a:lnTo>
                <a:lnTo>
                  <a:pt x="413613" y="215112"/>
                </a:lnTo>
                <a:lnTo>
                  <a:pt x="408368" y="260616"/>
                </a:lnTo>
                <a:lnTo>
                  <a:pt x="393433" y="302399"/>
                </a:lnTo>
                <a:lnTo>
                  <a:pt x="370001" y="339255"/>
                </a:lnTo>
                <a:lnTo>
                  <a:pt x="339255" y="369989"/>
                </a:lnTo>
                <a:lnTo>
                  <a:pt x="302387" y="393420"/>
                </a:lnTo>
                <a:lnTo>
                  <a:pt x="260604" y="408355"/>
                </a:lnTo>
                <a:lnTo>
                  <a:pt x="215087" y="413600"/>
                </a:lnTo>
                <a:lnTo>
                  <a:pt x="169545" y="408343"/>
                </a:lnTo>
                <a:lnTo>
                  <a:pt x="127800" y="393420"/>
                </a:lnTo>
                <a:lnTo>
                  <a:pt x="90944" y="369989"/>
                </a:lnTo>
                <a:lnTo>
                  <a:pt x="60210" y="339255"/>
                </a:lnTo>
                <a:lnTo>
                  <a:pt x="36791" y="302399"/>
                </a:lnTo>
                <a:lnTo>
                  <a:pt x="21856" y="260616"/>
                </a:lnTo>
                <a:lnTo>
                  <a:pt x="16624" y="215112"/>
                </a:lnTo>
                <a:lnTo>
                  <a:pt x="21856" y="169595"/>
                </a:lnTo>
                <a:lnTo>
                  <a:pt x="36791" y="127812"/>
                </a:lnTo>
                <a:lnTo>
                  <a:pt x="60210" y="90957"/>
                </a:lnTo>
                <a:lnTo>
                  <a:pt x="90944" y="60210"/>
                </a:lnTo>
                <a:lnTo>
                  <a:pt x="127800" y="36779"/>
                </a:lnTo>
                <a:lnTo>
                  <a:pt x="169570" y="21856"/>
                </a:lnTo>
                <a:lnTo>
                  <a:pt x="215087" y="16611"/>
                </a:lnTo>
                <a:lnTo>
                  <a:pt x="260642" y="21869"/>
                </a:lnTo>
                <a:lnTo>
                  <a:pt x="302387" y="36779"/>
                </a:lnTo>
                <a:lnTo>
                  <a:pt x="339255" y="60210"/>
                </a:lnTo>
                <a:lnTo>
                  <a:pt x="370001" y="90957"/>
                </a:lnTo>
                <a:lnTo>
                  <a:pt x="393433" y="127812"/>
                </a:lnTo>
                <a:lnTo>
                  <a:pt x="408368" y="169595"/>
                </a:lnTo>
                <a:lnTo>
                  <a:pt x="413613" y="215112"/>
                </a:lnTo>
                <a:lnTo>
                  <a:pt x="413613" y="135191"/>
                </a:lnTo>
                <a:lnTo>
                  <a:pt x="382968" y="80568"/>
                </a:lnTo>
                <a:lnTo>
                  <a:pt x="349656" y="47256"/>
                </a:lnTo>
                <a:lnTo>
                  <a:pt x="309676" y="21856"/>
                </a:lnTo>
                <a:lnTo>
                  <a:pt x="264426" y="5676"/>
                </a:lnTo>
                <a:lnTo>
                  <a:pt x="215087" y="0"/>
                </a:lnTo>
                <a:lnTo>
                  <a:pt x="165760" y="5676"/>
                </a:lnTo>
                <a:lnTo>
                  <a:pt x="120497" y="21869"/>
                </a:lnTo>
                <a:lnTo>
                  <a:pt x="80556" y="47256"/>
                </a:lnTo>
                <a:lnTo>
                  <a:pt x="47244" y="80568"/>
                </a:lnTo>
                <a:lnTo>
                  <a:pt x="21856" y="120510"/>
                </a:lnTo>
                <a:lnTo>
                  <a:pt x="5676" y="165785"/>
                </a:lnTo>
                <a:lnTo>
                  <a:pt x="0" y="215112"/>
                </a:lnTo>
                <a:lnTo>
                  <a:pt x="5676" y="264426"/>
                </a:lnTo>
                <a:lnTo>
                  <a:pt x="21856" y="309702"/>
                </a:lnTo>
                <a:lnTo>
                  <a:pt x="47244" y="349643"/>
                </a:lnTo>
                <a:lnTo>
                  <a:pt x="80556" y="382955"/>
                </a:lnTo>
                <a:lnTo>
                  <a:pt x="120523" y="408355"/>
                </a:lnTo>
                <a:lnTo>
                  <a:pt x="165760" y="424522"/>
                </a:lnTo>
                <a:lnTo>
                  <a:pt x="215087" y="430212"/>
                </a:lnTo>
                <a:lnTo>
                  <a:pt x="264426" y="424522"/>
                </a:lnTo>
                <a:lnTo>
                  <a:pt x="309714" y="408343"/>
                </a:lnTo>
                <a:lnTo>
                  <a:pt x="349656" y="382955"/>
                </a:lnTo>
                <a:lnTo>
                  <a:pt x="382968" y="349643"/>
                </a:lnTo>
                <a:lnTo>
                  <a:pt x="408368" y="309702"/>
                </a:lnTo>
                <a:lnTo>
                  <a:pt x="424548" y="264426"/>
                </a:lnTo>
                <a:lnTo>
                  <a:pt x="430237" y="2151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08" name="object 408"/>
          <p:cNvGrpSpPr/>
          <p:nvPr/>
        </p:nvGrpSpPr>
        <p:grpSpPr>
          <a:xfrm>
            <a:off x="1101526" y="506925"/>
            <a:ext cx="447675" cy="157480"/>
            <a:chOff x="1101526" y="506925"/>
            <a:chExt cx="447675" cy="157480"/>
          </a:xfrm>
        </p:grpSpPr>
        <p:pic>
          <p:nvPicPr>
            <p:cNvPr id="409" name="object 409"/>
            <p:cNvPicPr/>
            <p:nvPr/>
          </p:nvPicPr>
          <p:blipFill>
            <a:blip r:embed="rId48" cstate="print"/>
            <a:stretch>
              <a:fillRect/>
            </a:stretch>
          </p:blipFill>
          <p:spPr>
            <a:xfrm>
              <a:off x="1101526" y="506925"/>
              <a:ext cx="324025" cy="157191"/>
            </a:xfrm>
            <a:prstGeom prst="rect">
              <a:avLst/>
            </a:prstGeom>
          </p:spPr>
        </p:pic>
        <p:pic>
          <p:nvPicPr>
            <p:cNvPr id="410" name="object 410"/>
            <p:cNvPicPr/>
            <p:nvPr/>
          </p:nvPicPr>
          <p:blipFill>
            <a:blip r:embed="rId49" cstate="print"/>
            <a:stretch>
              <a:fillRect/>
            </a:stretch>
          </p:blipFill>
          <p:spPr>
            <a:xfrm>
              <a:off x="1454486" y="554008"/>
              <a:ext cx="94348" cy="107759"/>
            </a:xfrm>
            <a:prstGeom prst="rect">
              <a:avLst/>
            </a:prstGeom>
          </p:spPr>
        </p:pic>
      </p:grpSp>
      <p:grpSp>
        <p:nvGrpSpPr>
          <p:cNvPr id="411" name="object 411"/>
          <p:cNvGrpSpPr/>
          <p:nvPr/>
        </p:nvGrpSpPr>
        <p:grpSpPr>
          <a:xfrm>
            <a:off x="1621395" y="506933"/>
            <a:ext cx="10570845" cy="181610"/>
            <a:chOff x="1621395" y="506933"/>
            <a:chExt cx="10570845" cy="181610"/>
          </a:xfrm>
        </p:grpSpPr>
        <p:pic>
          <p:nvPicPr>
            <p:cNvPr id="412" name="object 412"/>
            <p:cNvPicPr/>
            <p:nvPr/>
          </p:nvPicPr>
          <p:blipFill>
            <a:blip r:embed="rId50" cstate="print"/>
            <a:stretch>
              <a:fillRect/>
            </a:stretch>
          </p:blipFill>
          <p:spPr>
            <a:xfrm>
              <a:off x="1621395" y="506933"/>
              <a:ext cx="427027" cy="157182"/>
            </a:xfrm>
            <a:prstGeom prst="rect">
              <a:avLst/>
            </a:prstGeom>
          </p:spPr>
        </p:pic>
        <p:pic>
          <p:nvPicPr>
            <p:cNvPr id="413" name="object 413"/>
            <p:cNvPicPr/>
            <p:nvPr/>
          </p:nvPicPr>
          <p:blipFill>
            <a:blip r:embed="rId51" cstate="print"/>
            <a:stretch>
              <a:fillRect/>
            </a:stretch>
          </p:blipFill>
          <p:spPr>
            <a:xfrm>
              <a:off x="2067779" y="554014"/>
              <a:ext cx="97358" cy="107759"/>
            </a:xfrm>
            <a:prstGeom prst="rect">
              <a:avLst/>
            </a:prstGeom>
          </p:spPr>
        </p:pic>
        <p:pic>
          <p:nvPicPr>
            <p:cNvPr id="414" name="object 414"/>
            <p:cNvPicPr/>
            <p:nvPr/>
          </p:nvPicPr>
          <p:blipFill>
            <a:blip r:embed="rId52" cstate="print"/>
            <a:stretch>
              <a:fillRect/>
            </a:stretch>
          </p:blipFill>
          <p:spPr>
            <a:xfrm>
              <a:off x="2188428" y="554014"/>
              <a:ext cx="97281" cy="107759"/>
            </a:xfrm>
            <a:prstGeom prst="rect">
              <a:avLst/>
            </a:prstGeom>
          </p:spPr>
        </p:pic>
        <p:sp>
          <p:nvSpPr>
            <p:cNvPr id="415" name="object 415"/>
            <p:cNvSpPr/>
            <p:nvPr/>
          </p:nvSpPr>
          <p:spPr>
            <a:xfrm>
              <a:off x="2313863" y="685079"/>
              <a:ext cx="12700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6" name="object 416"/>
            <p:cNvSpPr/>
            <p:nvPr/>
          </p:nvSpPr>
          <p:spPr>
            <a:xfrm>
              <a:off x="2351909" y="685079"/>
              <a:ext cx="9821545" cy="0"/>
            </a:xfrm>
            <a:custGeom>
              <a:avLst/>
              <a:gdLst/>
              <a:ahLst/>
              <a:cxnLst/>
              <a:rect l="l" t="t" r="r" b="b"/>
              <a:pathLst>
                <a:path w="9821545">
                  <a:moveTo>
                    <a:pt x="0" y="0"/>
                  </a:moveTo>
                  <a:lnTo>
                    <a:pt x="9821011" y="0"/>
                  </a:lnTo>
                </a:path>
              </a:pathLst>
            </a:custGeom>
            <a:ln w="6350">
              <a:solidFill>
                <a:srgbClr val="FFFFFF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7" name="object 417"/>
            <p:cNvSpPr/>
            <p:nvPr/>
          </p:nvSpPr>
          <p:spPr>
            <a:xfrm>
              <a:off x="12185587" y="681904"/>
              <a:ext cx="6985" cy="6350"/>
            </a:xfrm>
            <a:custGeom>
              <a:avLst/>
              <a:gdLst/>
              <a:ahLst/>
              <a:cxnLst/>
              <a:rect l="l" t="t" r="r" b="b"/>
              <a:pathLst>
                <a:path w="6984" h="6350">
                  <a:moveTo>
                    <a:pt x="0" y="6350"/>
                  </a:moveTo>
                  <a:lnTo>
                    <a:pt x="6412" y="6350"/>
                  </a:lnTo>
                  <a:lnTo>
                    <a:pt x="6412" y="0"/>
                  </a:lnTo>
                  <a:lnTo>
                    <a:pt x="0" y="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402</Words>
  <Application>Microsoft Office PowerPoint</Application>
  <PresentationFormat>Широкоэкранный</PresentationFormat>
  <Paragraphs>73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Arial</vt:lpstr>
      <vt:lpstr>Office Theme</vt:lpstr>
      <vt:lpstr>СОЦИАЛЬНАЯ ИНЖЕНЕРИЯ – ЗЛО</vt:lpstr>
      <vt:lpstr>ТЕЛЕФОННЫЕ МОШЕННИКИ: РАСПРОСТРАНЕННЫЕ СХЕМЫ</vt:lpstr>
      <vt:lpstr>ТЕЛЕФОННЫЕ МОШЕННИКИ: РАСПРОСТРАНЕННЫЕ СХЕМЫ</vt:lpstr>
      <vt:lpstr>ТЕЛЕФОННЫЕ МОШЕННИКИ: РАСПРОСТРАНЕННЫЕ СХЕМЫ</vt:lpstr>
      <vt:lpstr>КАК ПРОТИВОСТОЯТЬ ТЕЛЕФОННЫМ МОШЕННИКАМ</vt:lpstr>
      <vt:lpstr>ЧТО ДЕЛАТЬ, ЕСЛИ МОШЕННИКИ ПОХИТИЛИ ДЕНЬГИ С КАРТЫ?</vt:lpstr>
      <vt:lpstr>ПРОТИВОДЕЙСТВИЕ КИБЕРМОШЕННИКАМ: МЕРЫ БАНКА РОССИИ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ариал_преза_2024_02</dc:title>
  <dc:creator>Мясоедова Мария Михайловна</dc:creator>
  <cp:lastModifiedBy>Мясоедова Мария Михайловна</cp:lastModifiedBy>
  <cp:revision>2</cp:revision>
  <dcterms:created xsi:type="dcterms:W3CDTF">2024-03-05T15:47:11Z</dcterms:created>
  <dcterms:modified xsi:type="dcterms:W3CDTF">2024-08-22T05:13:44Z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2024-03-05T00:00:00Z</vt:filetime>
  </property>
  <property fmtid="{D5CDD505-2E9C-101B-9397-08002B2CF9AE}" pid="3" name="Creator">
    <vt:lpwstr>Adobe Illustrator 28.1 (Macintosh)</vt:lpwstr>
  </property>
  <property fmtid="{D5CDD505-2E9C-101B-9397-08002B2CF9AE}" pid="4" name="LastSaved">
    <vt:filetime>2024-03-05T00:00:00Z</vt:filetime>
  </property>
</Properties>
</file>